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712" r:id="rId5"/>
  </p:sldMasterIdLst>
  <p:notesMasterIdLst>
    <p:notesMasterId r:id="rId15"/>
  </p:notesMasterIdLst>
  <p:handoutMasterIdLst>
    <p:handoutMasterId r:id="rId16"/>
  </p:handoutMasterIdLst>
  <p:sldIdLst>
    <p:sldId id="267" r:id="rId6"/>
    <p:sldId id="484" r:id="rId7"/>
    <p:sldId id="485" r:id="rId8"/>
    <p:sldId id="278" r:id="rId9"/>
    <p:sldId id="358" r:id="rId10"/>
    <p:sldId id="376" r:id="rId11"/>
    <p:sldId id="486" r:id="rId12"/>
    <p:sldId id="487" r:id="rId13"/>
    <p:sldId id="48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son Woods" initials="" lastIdx="2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BA86"/>
    <a:srgbClr val="1BDA9D"/>
    <a:srgbClr val="5BEFA0"/>
    <a:srgbClr val="C6A2EA"/>
    <a:srgbClr val="FC647B"/>
    <a:srgbClr val="FFAD9F"/>
    <a:srgbClr val="6D68D6"/>
    <a:srgbClr val="5EE1FB"/>
    <a:srgbClr val="4C7EED"/>
    <a:srgbClr val="2D3B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405"/>
    <p:restoredTop sz="96300"/>
  </p:normalViewPr>
  <p:slideViewPr>
    <p:cSldViewPr snapToGrid="0">
      <p:cViewPr>
        <p:scale>
          <a:sx n="147" d="100"/>
          <a:sy n="147" d="100"/>
        </p:scale>
        <p:origin x="1624" y="184"/>
      </p:cViewPr>
      <p:guideLst/>
    </p:cSldViewPr>
  </p:slideViewPr>
  <p:outlineViewPr>
    <p:cViewPr>
      <p:scale>
        <a:sx n="33" d="100"/>
        <a:sy n="33" d="100"/>
      </p:scale>
      <p:origin x="0" y="0"/>
    </p:cViewPr>
  </p:outlineViewPr>
  <p:notesTextViewPr>
    <p:cViewPr>
      <p:scale>
        <a:sx n="90" d="100"/>
        <a:sy n="9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9ACE97-F7F1-46BD-8C79-5243D10C73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71638D6-9B90-49DE-B04D-AAF9939E79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7F6C75-5825-4D71-B629-297EF6C5A6A2}" type="datetimeFigureOut">
              <a:rPr lang="en-US" smtClean="0"/>
              <a:t>9/21/2021</a:t>
            </a:fld>
            <a:endParaRPr lang="en-US"/>
          </a:p>
        </p:txBody>
      </p:sp>
      <p:sp>
        <p:nvSpPr>
          <p:cNvPr id="4" name="Footer Placeholder 3">
            <a:extLst>
              <a:ext uri="{FF2B5EF4-FFF2-40B4-BE49-F238E27FC236}">
                <a16:creationId xmlns:a16="http://schemas.microsoft.com/office/drawing/2014/main" id="{3F61A695-1763-4C73-8AB2-666132F3E6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6ADD271-2D21-4027-BDAE-63A59650CEF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9E96FE-E67F-4F3A-A98B-F71C490A0043}" type="slidenum">
              <a:rPr lang="en-US" smtClean="0"/>
              <a:t>‹#›</a:t>
            </a:fld>
            <a:endParaRPr lang="en-US"/>
          </a:p>
        </p:txBody>
      </p:sp>
    </p:spTree>
    <p:extLst>
      <p:ext uri="{BB962C8B-B14F-4D97-AF65-F5344CB8AC3E}">
        <p14:creationId xmlns:p14="http://schemas.microsoft.com/office/powerpoint/2010/main" val="1081422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5828CD-90CE-487F-9FC6-2F08D5C2F4CF}" type="datetimeFigureOut">
              <a:rPr lang="en-US" smtClean="0"/>
              <a:t>9/21/2021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FBDB10-32CC-469A-97A9-B0A436E5A065}" type="slidenum">
              <a:rPr lang="en-US" smtClean="0"/>
              <a:t>‹#›</a:t>
            </a:fld>
            <a:endParaRPr lang="en-US"/>
          </a:p>
        </p:txBody>
      </p:sp>
    </p:spTree>
    <p:extLst>
      <p:ext uri="{BB962C8B-B14F-4D97-AF65-F5344CB8AC3E}">
        <p14:creationId xmlns:p14="http://schemas.microsoft.com/office/powerpoint/2010/main" val="2011311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FBDB10-32CC-469A-97A9-B0A436E5A065}" type="slidenum">
              <a:rPr lang="en-US" smtClean="0"/>
              <a:t>1</a:t>
            </a:fld>
            <a:endParaRPr lang="en-US"/>
          </a:p>
        </p:txBody>
      </p:sp>
    </p:spTree>
    <p:extLst>
      <p:ext uri="{BB962C8B-B14F-4D97-AF65-F5344CB8AC3E}">
        <p14:creationId xmlns:p14="http://schemas.microsoft.com/office/powerpoint/2010/main" val="1373307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0" name="Google Shape;31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123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FBDB10-32CC-469A-97A9-B0A436E5A065}" type="slidenum">
              <a:rPr lang="en-US" smtClean="0"/>
              <a:t>5</a:t>
            </a:fld>
            <a:endParaRPr lang="en-US"/>
          </a:p>
        </p:txBody>
      </p:sp>
    </p:spTree>
    <p:extLst>
      <p:ext uri="{BB962C8B-B14F-4D97-AF65-F5344CB8AC3E}">
        <p14:creationId xmlns:p14="http://schemas.microsoft.com/office/powerpoint/2010/main" val="2295868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FBDB10-32CC-469A-97A9-B0A436E5A065}" type="slidenum">
              <a:rPr lang="en-US" smtClean="0"/>
              <a:t>6</a:t>
            </a:fld>
            <a:endParaRPr lang="en-US"/>
          </a:p>
        </p:txBody>
      </p:sp>
    </p:spTree>
    <p:extLst>
      <p:ext uri="{BB962C8B-B14F-4D97-AF65-F5344CB8AC3E}">
        <p14:creationId xmlns:p14="http://schemas.microsoft.com/office/powerpoint/2010/main" val="3933191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FBDB10-32CC-469A-97A9-B0A436E5A065}" type="slidenum">
              <a:rPr lang="en-US" smtClean="0"/>
              <a:t>9</a:t>
            </a:fld>
            <a:endParaRPr lang="en-US"/>
          </a:p>
        </p:txBody>
      </p:sp>
    </p:spTree>
    <p:extLst>
      <p:ext uri="{BB962C8B-B14F-4D97-AF65-F5344CB8AC3E}">
        <p14:creationId xmlns:p14="http://schemas.microsoft.com/office/powerpoint/2010/main" val="2846317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Master Title Slide">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370428EE-A095-4B11-807F-8F0A7B06382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84860" y="486687"/>
            <a:ext cx="8781029" cy="6574514"/>
          </a:xfrm>
          <a:prstGeom prst="rect">
            <a:avLst/>
          </a:prstGeom>
        </p:spPr>
      </p:pic>
      <p:pic>
        <p:nvPicPr>
          <p:cNvPr id="9" name="Graphic 8">
            <a:extLst>
              <a:ext uri="{FF2B5EF4-FFF2-40B4-BE49-F238E27FC236}">
                <a16:creationId xmlns:a16="http://schemas.microsoft.com/office/drawing/2014/main" id="{C938AAB7-31FA-4617-A7F4-30484311747F}"/>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9406" y="237090"/>
            <a:ext cx="2076706" cy="499194"/>
          </a:xfrm>
          <a:prstGeom prst="rect">
            <a:avLst/>
          </a:prstGeom>
        </p:spPr>
      </p:pic>
      <p:sp>
        <p:nvSpPr>
          <p:cNvPr id="2" name="Title 1">
            <a:extLst>
              <a:ext uri="{FF2B5EF4-FFF2-40B4-BE49-F238E27FC236}">
                <a16:creationId xmlns:a16="http://schemas.microsoft.com/office/drawing/2014/main" id="{799B5DDA-072A-49DC-B164-92BE6F27FC19}"/>
              </a:ext>
            </a:extLst>
          </p:cNvPr>
          <p:cNvSpPr>
            <a:spLocks noGrp="1"/>
          </p:cNvSpPr>
          <p:nvPr>
            <p:ph type="ctrTitle" hasCustomPrompt="1"/>
          </p:nvPr>
        </p:nvSpPr>
        <p:spPr>
          <a:xfrm>
            <a:off x="571501" y="4648068"/>
            <a:ext cx="5876924" cy="1333763"/>
          </a:xfrm>
        </p:spPr>
        <p:txBody>
          <a:bodyPr anchor="b">
            <a:noAutofit/>
          </a:bodyPr>
          <a:lstStyle>
            <a:lvl1pPr algn="l">
              <a:lnSpc>
                <a:spcPct val="100000"/>
              </a:lnSpc>
              <a:defRPr sz="3800"/>
            </a:lvl1pPr>
          </a:lstStyle>
          <a:p>
            <a:r>
              <a:rPr lang="en-US"/>
              <a:t>Click to edit</a:t>
            </a:r>
            <a:br>
              <a:rPr lang="en-US"/>
            </a:br>
            <a:r>
              <a:rPr lang="en-US"/>
              <a:t>Master title style</a:t>
            </a:r>
          </a:p>
        </p:txBody>
      </p:sp>
      <p:sp>
        <p:nvSpPr>
          <p:cNvPr id="11" name="Text Placeholder 10">
            <a:extLst>
              <a:ext uri="{FF2B5EF4-FFF2-40B4-BE49-F238E27FC236}">
                <a16:creationId xmlns:a16="http://schemas.microsoft.com/office/drawing/2014/main" id="{99A5C132-8C69-418F-8B8E-B3EA21507D95}"/>
              </a:ext>
            </a:extLst>
          </p:cNvPr>
          <p:cNvSpPr>
            <a:spLocks noGrp="1"/>
          </p:cNvSpPr>
          <p:nvPr>
            <p:ph type="body" sz="quarter" idx="10" hasCustomPrompt="1"/>
          </p:nvPr>
        </p:nvSpPr>
        <p:spPr>
          <a:xfrm>
            <a:off x="571500" y="5935408"/>
            <a:ext cx="5876924" cy="371212"/>
          </a:xfrm>
        </p:spPr>
        <p:txBody>
          <a:bodyPr>
            <a:noAutofit/>
          </a:bodyPr>
          <a:lstStyle>
            <a:lvl1pPr marL="0" indent="0">
              <a:lnSpc>
                <a:spcPct val="100000"/>
              </a:lnSpc>
              <a:buNone/>
              <a:defRPr sz="1800">
                <a:latin typeface="Poppins Light" panose="00000400000000000000" pitchFamily="2" charset="0"/>
                <a:cs typeface="Poppins Light" panose="00000400000000000000" pitchFamily="2" charset="0"/>
              </a:defRPr>
            </a:lvl1pPr>
          </a:lstStyle>
          <a:p>
            <a:pPr lvl="0"/>
            <a:r>
              <a:rPr lang="en-US"/>
              <a:t>Click to edit Master subtitle style</a:t>
            </a:r>
          </a:p>
        </p:txBody>
      </p:sp>
    </p:spTree>
    <p:extLst>
      <p:ext uri="{BB962C8B-B14F-4D97-AF65-F5344CB8AC3E}">
        <p14:creationId xmlns:p14="http://schemas.microsoft.com/office/powerpoint/2010/main" val="4235596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1 Master Title Slide (More Space)">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370428EE-A095-4B11-807F-8F0A7B06382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8885" y="486687"/>
            <a:ext cx="8781029" cy="6574514"/>
          </a:xfrm>
          <a:prstGeom prst="rect">
            <a:avLst/>
          </a:prstGeom>
        </p:spPr>
      </p:pic>
      <p:sp>
        <p:nvSpPr>
          <p:cNvPr id="2" name="Title 1">
            <a:extLst>
              <a:ext uri="{FF2B5EF4-FFF2-40B4-BE49-F238E27FC236}">
                <a16:creationId xmlns:a16="http://schemas.microsoft.com/office/drawing/2014/main" id="{799B5DDA-072A-49DC-B164-92BE6F27FC19}"/>
              </a:ext>
            </a:extLst>
          </p:cNvPr>
          <p:cNvSpPr>
            <a:spLocks noGrp="1"/>
          </p:cNvSpPr>
          <p:nvPr>
            <p:ph type="ctrTitle" hasCustomPrompt="1"/>
          </p:nvPr>
        </p:nvSpPr>
        <p:spPr>
          <a:xfrm>
            <a:off x="571501" y="4648068"/>
            <a:ext cx="6591299" cy="1333763"/>
          </a:xfrm>
        </p:spPr>
        <p:txBody>
          <a:bodyPr anchor="b">
            <a:noAutofit/>
          </a:bodyPr>
          <a:lstStyle>
            <a:lvl1pPr algn="l">
              <a:lnSpc>
                <a:spcPct val="100000"/>
              </a:lnSpc>
              <a:defRPr sz="3800"/>
            </a:lvl1pPr>
          </a:lstStyle>
          <a:p>
            <a:r>
              <a:rPr lang="en-US"/>
              <a:t>Click to edit</a:t>
            </a:r>
            <a:br>
              <a:rPr lang="en-US"/>
            </a:br>
            <a:r>
              <a:rPr lang="en-US"/>
              <a:t>Master title style</a:t>
            </a:r>
          </a:p>
        </p:txBody>
      </p:sp>
      <p:sp>
        <p:nvSpPr>
          <p:cNvPr id="11" name="Text Placeholder 10">
            <a:extLst>
              <a:ext uri="{FF2B5EF4-FFF2-40B4-BE49-F238E27FC236}">
                <a16:creationId xmlns:a16="http://schemas.microsoft.com/office/drawing/2014/main" id="{99A5C132-8C69-418F-8B8E-B3EA21507D95}"/>
              </a:ext>
            </a:extLst>
          </p:cNvPr>
          <p:cNvSpPr>
            <a:spLocks noGrp="1"/>
          </p:cNvSpPr>
          <p:nvPr>
            <p:ph type="body" sz="quarter" idx="10" hasCustomPrompt="1"/>
          </p:nvPr>
        </p:nvSpPr>
        <p:spPr>
          <a:xfrm>
            <a:off x="571500" y="5935408"/>
            <a:ext cx="6591299" cy="371212"/>
          </a:xfrm>
        </p:spPr>
        <p:txBody>
          <a:bodyPr>
            <a:noAutofit/>
          </a:bodyPr>
          <a:lstStyle>
            <a:lvl1pPr marL="0" indent="0">
              <a:lnSpc>
                <a:spcPct val="100000"/>
              </a:lnSpc>
              <a:buNone/>
              <a:defRPr sz="1800">
                <a:latin typeface="Poppins Light" panose="00000400000000000000" pitchFamily="2" charset="0"/>
                <a:cs typeface="Poppins Light" panose="00000400000000000000" pitchFamily="2" charset="0"/>
              </a:defRPr>
            </a:lvl1pPr>
          </a:lstStyle>
          <a:p>
            <a:pPr lvl="0"/>
            <a:r>
              <a:rPr lang="en-US"/>
              <a:t>Click to edit Master subtitle style</a:t>
            </a:r>
          </a:p>
        </p:txBody>
      </p:sp>
      <p:pic>
        <p:nvPicPr>
          <p:cNvPr id="7" name="Graphic 6">
            <a:extLst>
              <a:ext uri="{FF2B5EF4-FFF2-40B4-BE49-F238E27FC236}">
                <a16:creationId xmlns:a16="http://schemas.microsoft.com/office/drawing/2014/main" id="{B68E2064-60CC-4FAF-B538-FA77EBB75CFB}"/>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9406" y="237090"/>
            <a:ext cx="2076706" cy="499194"/>
          </a:xfrm>
          <a:prstGeom prst="rect">
            <a:avLst/>
          </a:prstGeom>
        </p:spPr>
      </p:pic>
    </p:spTree>
    <p:extLst>
      <p:ext uri="{BB962C8B-B14F-4D97-AF65-F5344CB8AC3E}">
        <p14:creationId xmlns:p14="http://schemas.microsoft.com/office/powerpoint/2010/main" val="4087430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1.1 Master Title Slide (More Space)">
    <p:bg>
      <p:bgRef idx="1001">
        <a:schemeClr val="bg1"/>
      </p:bgRef>
    </p:bg>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370428EE-A095-4B11-807F-8F0A7B06382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8885" y="486687"/>
            <a:ext cx="8781029" cy="6574514"/>
          </a:xfrm>
          <a:prstGeom prst="rect">
            <a:avLst/>
          </a:prstGeom>
        </p:spPr>
      </p:pic>
      <p:sp>
        <p:nvSpPr>
          <p:cNvPr id="2" name="Title 1">
            <a:extLst>
              <a:ext uri="{FF2B5EF4-FFF2-40B4-BE49-F238E27FC236}">
                <a16:creationId xmlns:a16="http://schemas.microsoft.com/office/drawing/2014/main" id="{799B5DDA-072A-49DC-B164-92BE6F27FC19}"/>
              </a:ext>
            </a:extLst>
          </p:cNvPr>
          <p:cNvSpPr>
            <a:spLocks noGrp="1"/>
          </p:cNvSpPr>
          <p:nvPr>
            <p:ph type="ctrTitle" hasCustomPrompt="1"/>
          </p:nvPr>
        </p:nvSpPr>
        <p:spPr>
          <a:xfrm>
            <a:off x="571501" y="4648068"/>
            <a:ext cx="6591299" cy="1333763"/>
          </a:xfrm>
        </p:spPr>
        <p:txBody>
          <a:bodyPr anchor="b">
            <a:noAutofit/>
          </a:bodyPr>
          <a:lstStyle>
            <a:lvl1pPr algn="l">
              <a:lnSpc>
                <a:spcPct val="100000"/>
              </a:lnSpc>
              <a:defRPr sz="3800"/>
            </a:lvl1pPr>
          </a:lstStyle>
          <a:p>
            <a:r>
              <a:rPr lang="en-US"/>
              <a:t>Click to edit</a:t>
            </a:r>
            <a:br>
              <a:rPr lang="en-US"/>
            </a:br>
            <a:r>
              <a:rPr lang="en-US"/>
              <a:t>Master title style</a:t>
            </a:r>
          </a:p>
        </p:txBody>
      </p:sp>
      <p:sp>
        <p:nvSpPr>
          <p:cNvPr id="11" name="Text Placeholder 10">
            <a:extLst>
              <a:ext uri="{FF2B5EF4-FFF2-40B4-BE49-F238E27FC236}">
                <a16:creationId xmlns:a16="http://schemas.microsoft.com/office/drawing/2014/main" id="{99A5C132-8C69-418F-8B8E-B3EA21507D95}"/>
              </a:ext>
            </a:extLst>
          </p:cNvPr>
          <p:cNvSpPr>
            <a:spLocks noGrp="1"/>
          </p:cNvSpPr>
          <p:nvPr>
            <p:ph type="body" sz="quarter" idx="10" hasCustomPrompt="1"/>
          </p:nvPr>
        </p:nvSpPr>
        <p:spPr>
          <a:xfrm>
            <a:off x="571500" y="5935408"/>
            <a:ext cx="6591299" cy="371212"/>
          </a:xfrm>
        </p:spPr>
        <p:txBody>
          <a:bodyPr>
            <a:noAutofit/>
          </a:bodyPr>
          <a:lstStyle>
            <a:lvl1pPr marL="0" indent="0">
              <a:lnSpc>
                <a:spcPct val="100000"/>
              </a:lnSpc>
              <a:buNone/>
              <a:defRPr sz="1800">
                <a:latin typeface="Poppins Light" panose="00000400000000000000" pitchFamily="2" charset="0"/>
                <a:cs typeface="Poppins Light" panose="00000400000000000000" pitchFamily="2" charset="0"/>
              </a:defRPr>
            </a:lvl1pPr>
          </a:lstStyle>
          <a:p>
            <a:pPr lvl="0"/>
            <a:r>
              <a:rPr lang="en-US"/>
              <a:t>Click to edit Master subtitle style</a:t>
            </a:r>
          </a:p>
        </p:txBody>
      </p:sp>
      <p:pic>
        <p:nvPicPr>
          <p:cNvPr id="6" name="Graphic 5">
            <a:extLst>
              <a:ext uri="{FF2B5EF4-FFF2-40B4-BE49-F238E27FC236}">
                <a16:creationId xmlns:a16="http://schemas.microsoft.com/office/drawing/2014/main" id="{C88E715D-9863-444F-ABAE-282E57C0B2A3}"/>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9406" y="237089"/>
            <a:ext cx="2076706" cy="499195"/>
          </a:xfrm>
          <a:prstGeom prst="rect">
            <a:avLst/>
          </a:prstGeom>
        </p:spPr>
      </p:pic>
    </p:spTree>
    <p:extLst>
      <p:ext uri="{BB962C8B-B14F-4D97-AF65-F5344CB8AC3E}">
        <p14:creationId xmlns:p14="http://schemas.microsoft.com/office/powerpoint/2010/main" val="220873894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ntent Slide w/ White 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a:off x="0" y="0"/>
            <a:ext cx="523874" cy="6858000"/>
          </a:xfrm>
          <a:prstGeom prst="rect">
            <a:avLst/>
          </a:prstGeom>
          <a:solidFill>
            <a:schemeClr val="bg2"/>
          </a:soli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1079500" y="1124743"/>
            <a:ext cx="10515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1079500" y="1825625"/>
            <a:ext cx="10515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77C8B26A-984F-4ADD-B2AA-D3A7FAA2E975}"/>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sp>
        <p:nvSpPr>
          <p:cNvPr id="14" name="Text Placeholder 10">
            <a:extLst>
              <a:ext uri="{FF2B5EF4-FFF2-40B4-BE49-F238E27FC236}">
                <a16:creationId xmlns:a16="http://schemas.microsoft.com/office/drawing/2014/main" id="{7D168FBE-6502-4661-8FCF-2C82A68D3F0B}"/>
              </a:ext>
            </a:extLst>
          </p:cNvPr>
          <p:cNvSpPr>
            <a:spLocks noGrp="1"/>
          </p:cNvSpPr>
          <p:nvPr>
            <p:ph type="body" sz="quarter" idx="10" hasCustomPrompt="1"/>
          </p:nvPr>
        </p:nvSpPr>
        <p:spPr>
          <a:xfrm rot="16200000">
            <a:off x="-1019175" y="3267934"/>
            <a:ext cx="2552700" cy="371212"/>
          </a:xfrm>
        </p:spPr>
        <p:txBody>
          <a:bodyPr anchor="ctr">
            <a:noAutofit/>
          </a:bodyPr>
          <a:lstStyle>
            <a:lvl1pPr marL="0" indent="0" algn="ctr">
              <a:lnSpc>
                <a:spcPct val="100000"/>
              </a:lnSpc>
              <a:buNone/>
              <a:defRPr sz="1400" b="1">
                <a:latin typeface="Poppins" panose="00000500000000000000" pitchFamily="2" charset="0"/>
                <a:cs typeface="Poppins" panose="00000500000000000000" pitchFamily="2" charset="0"/>
              </a:defRPr>
            </a:lvl1pPr>
          </a:lstStyle>
          <a:p>
            <a:pPr lvl="0"/>
            <a:r>
              <a:rPr lang="en-US"/>
              <a:t>SLIDE TITLE</a:t>
            </a:r>
          </a:p>
        </p:txBody>
      </p:sp>
      <p:sp>
        <p:nvSpPr>
          <p:cNvPr id="16" name="Text Placeholder 10">
            <a:extLst>
              <a:ext uri="{FF2B5EF4-FFF2-40B4-BE49-F238E27FC236}">
                <a16:creationId xmlns:a16="http://schemas.microsoft.com/office/drawing/2014/main" id="{DF3DFD49-9C8D-4C4F-B7B1-867C54D2D0A7}"/>
              </a:ext>
            </a:extLst>
          </p:cNvPr>
          <p:cNvSpPr>
            <a:spLocks noGrp="1"/>
          </p:cNvSpPr>
          <p:nvPr>
            <p:ph type="body" sz="quarter" idx="13" hasCustomPrompt="1"/>
          </p:nvPr>
        </p:nvSpPr>
        <p:spPr>
          <a:xfrm>
            <a:off x="5060950" y="762000"/>
            <a:ext cx="2552700" cy="353218"/>
          </a:xfrm>
        </p:spPr>
        <p:txBody>
          <a:bodyPr anchor="ctr">
            <a:noAutofit/>
          </a:bodyPr>
          <a:lstStyle>
            <a:lvl1pPr marL="0" indent="0" algn="ctr">
              <a:lnSpc>
                <a:spcPct val="100000"/>
              </a:lnSpc>
              <a:buNone/>
              <a:defRPr sz="1400" b="1">
                <a:solidFill>
                  <a:schemeClr val="accent1"/>
                </a:solidFill>
                <a:latin typeface="Poppins" panose="00000500000000000000" pitchFamily="2" charset="0"/>
                <a:cs typeface="Poppins" panose="00000500000000000000" pitchFamily="2" charset="0"/>
              </a:defRPr>
            </a:lvl1pPr>
          </a:lstStyle>
          <a:p>
            <a:pPr lvl="0"/>
            <a:r>
              <a:rPr lang="en-US"/>
              <a:t>SLIDE TITLE</a:t>
            </a:r>
          </a:p>
        </p:txBody>
      </p:sp>
    </p:spTree>
    <p:extLst>
      <p:ext uri="{BB962C8B-B14F-4D97-AF65-F5344CB8AC3E}">
        <p14:creationId xmlns:p14="http://schemas.microsoft.com/office/powerpoint/2010/main" val="2032495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2. Content Slide w/ White 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a:off x="0" y="0"/>
            <a:ext cx="523874" cy="6858000"/>
          </a:xfrm>
          <a:prstGeom prst="rect">
            <a:avLst/>
          </a:prstGeom>
          <a:solidFill>
            <a:schemeClr val="bg2"/>
          </a:soli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1079500" y="1124743"/>
            <a:ext cx="10515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1079500" y="1825625"/>
            <a:ext cx="10515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77C8B26A-984F-4ADD-B2AA-D3A7FAA2E975}"/>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sp>
        <p:nvSpPr>
          <p:cNvPr id="14" name="Text Placeholder 10">
            <a:extLst>
              <a:ext uri="{FF2B5EF4-FFF2-40B4-BE49-F238E27FC236}">
                <a16:creationId xmlns:a16="http://schemas.microsoft.com/office/drawing/2014/main" id="{7D168FBE-6502-4661-8FCF-2C82A68D3F0B}"/>
              </a:ext>
            </a:extLst>
          </p:cNvPr>
          <p:cNvSpPr>
            <a:spLocks noGrp="1"/>
          </p:cNvSpPr>
          <p:nvPr>
            <p:ph type="body" sz="quarter" idx="10" hasCustomPrompt="1"/>
          </p:nvPr>
        </p:nvSpPr>
        <p:spPr>
          <a:xfrm rot="16200000">
            <a:off x="-1019175" y="3267934"/>
            <a:ext cx="2552700" cy="371212"/>
          </a:xfrm>
        </p:spPr>
        <p:txBody>
          <a:bodyPr anchor="ctr">
            <a:noAutofit/>
          </a:bodyPr>
          <a:lstStyle>
            <a:lvl1pPr marL="0" indent="0" algn="ctr">
              <a:lnSpc>
                <a:spcPct val="100000"/>
              </a:lnSpc>
              <a:buNone/>
              <a:defRPr sz="1400" b="1">
                <a:latin typeface="Poppins" panose="00000500000000000000" pitchFamily="2" charset="0"/>
                <a:cs typeface="Poppins" panose="00000500000000000000" pitchFamily="2" charset="0"/>
              </a:defRPr>
            </a:lvl1pPr>
          </a:lstStyle>
          <a:p>
            <a:pPr lvl="0"/>
            <a:r>
              <a:rPr lang="en-US"/>
              <a:t>SLIDE TITLE</a:t>
            </a:r>
          </a:p>
        </p:txBody>
      </p:sp>
      <p:sp>
        <p:nvSpPr>
          <p:cNvPr id="16" name="Text Placeholder 10">
            <a:extLst>
              <a:ext uri="{FF2B5EF4-FFF2-40B4-BE49-F238E27FC236}">
                <a16:creationId xmlns:a16="http://schemas.microsoft.com/office/drawing/2014/main" id="{DF3DFD49-9C8D-4C4F-B7B1-867C54D2D0A7}"/>
              </a:ext>
            </a:extLst>
          </p:cNvPr>
          <p:cNvSpPr>
            <a:spLocks noGrp="1"/>
          </p:cNvSpPr>
          <p:nvPr>
            <p:ph type="body" sz="quarter" idx="13" hasCustomPrompt="1"/>
          </p:nvPr>
        </p:nvSpPr>
        <p:spPr>
          <a:xfrm>
            <a:off x="5060950" y="762000"/>
            <a:ext cx="2552700" cy="353218"/>
          </a:xfrm>
        </p:spPr>
        <p:txBody>
          <a:bodyPr anchor="ctr">
            <a:noAutofit/>
          </a:bodyPr>
          <a:lstStyle>
            <a:lvl1pPr marL="0" indent="0" algn="ctr">
              <a:lnSpc>
                <a:spcPct val="100000"/>
              </a:lnSpc>
              <a:buNone/>
              <a:defRPr sz="1400" b="1">
                <a:solidFill>
                  <a:schemeClr val="accent1"/>
                </a:solidFill>
                <a:latin typeface="Poppins" panose="00000500000000000000" pitchFamily="2" charset="0"/>
                <a:cs typeface="Poppins" panose="00000500000000000000" pitchFamily="2" charset="0"/>
              </a:defRPr>
            </a:lvl1pPr>
          </a:lstStyle>
          <a:p>
            <a:pPr lvl="0"/>
            <a:r>
              <a:rPr lang="en-US"/>
              <a:t>SLIDE TITLE</a:t>
            </a:r>
          </a:p>
        </p:txBody>
      </p:sp>
    </p:spTree>
    <p:extLst>
      <p:ext uri="{BB962C8B-B14F-4D97-AF65-F5344CB8AC3E}">
        <p14:creationId xmlns:p14="http://schemas.microsoft.com/office/powerpoint/2010/main" val="1942181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 Content Slide w/ Blue Bar">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a:off x="0" y="0"/>
            <a:ext cx="523874" cy="6858000"/>
          </a:xfrm>
          <a:prstGeom prst="rect">
            <a:avLst/>
          </a:prstGeom>
          <a:solidFill>
            <a:schemeClr val="bg1"/>
          </a:soli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1079500" y="1124743"/>
            <a:ext cx="10515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1079500" y="1825625"/>
            <a:ext cx="10515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77C8B26A-984F-4ADD-B2AA-D3A7FAA2E975}"/>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sp>
        <p:nvSpPr>
          <p:cNvPr id="14" name="Text Placeholder 10">
            <a:extLst>
              <a:ext uri="{FF2B5EF4-FFF2-40B4-BE49-F238E27FC236}">
                <a16:creationId xmlns:a16="http://schemas.microsoft.com/office/drawing/2014/main" id="{7D168FBE-6502-4661-8FCF-2C82A68D3F0B}"/>
              </a:ext>
            </a:extLst>
          </p:cNvPr>
          <p:cNvSpPr>
            <a:spLocks noGrp="1"/>
          </p:cNvSpPr>
          <p:nvPr>
            <p:ph type="body" sz="quarter" idx="10" hasCustomPrompt="1"/>
          </p:nvPr>
        </p:nvSpPr>
        <p:spPr>
          <a:xfrm rot="16200000">
            <a:off x="-1019175" y="3267934"/>
            <a:ext cx="2552700" cy="371212"/>
          </a:xfrm>
        </p:spPr>
        <p:txBody>
          <a:bodyPr anchor="ctr">
            <a:noAutofit/>
          </a:bodyPr>
          <a:lstStyle>
            <a:lvl1pPr marL="0" indent="0" algn="ctr">
              <a:lnSpc>
                <a:spcPct val="100000"/>
              </a:lnSpc>
              <a:buNone/>
              <a:defRPr sz="1400" b="1">
                <a:latin typeface="Poppins" panose="00000500000000000000" pitchFamily="2" charset="0"/>
                <a:cs typeface="Poppins" panose="00000500000000000000" pitchFamily="2" charset="0"/>
              </a:defRPr>
            </a:lvl1pPr>
          </a:lstStyle>
          <a:p>
            <a:pPr lvl="0"/>
            <a:r>
              <a:rPr lang="en-US"/>
              <a:t>SLIDE TITLE</a:t>
            </a:r>
          </a:p>
        </p:txBody>
      </p:sp>
      <p:sp>
        <p:nvSpPr>
          <p:cNvPr id="16" name="Text Placeholder 10">
            <a:extLst>
              <a:ext uri="{FF2B5EF4-FFF2-40B4-BE49-F238E27FC236}">
                <a16:creationId xmlns:a16="http://schemas.microsoft.com/office/drawing/2014/main" id="{DF3DFD49-9C8D-4C4F-B7B1-867C54D2D0A7}"/>
              </a:ext>
            </a:extLst>
          </p:cNvPr>
          <p:cNvSpPr>
            <a:spLocks noGrp="1"/>
          </p:cNvSpPr>
          <p:nvPr>
            <p:ph type="body" sz="quarter" idx="13" hasCustomPrompt="1"/>
          </p:nvPr>
        </p:nvSpPr>
        <p:spPr>
          <a:xfrm>
            <a:off x="5060950" y="762000"/>
            <a:ext cx="2552700" cy="353218"/>
          </a:xfrm>
        </p:spPr>
        <p:txBody>
          <a:bodyPr anchor="ctr">
            <a:noAutofit/>
          </a:bodyPr>
          <a:lstStyle>
            <a:lvl1pPr marL="0" indent="0" algn="ctr">
              <a:lnSpc>
                <a:spcPct val="100000"/>
              </a:lnSpc>
              <a:buNone/>
              <a:defRPr sz="1400" b="1">
                <a:solidFill>
                  <a:schemeClr val="accent1"/>
                </a:solidFill>
                <a:latin typeface="Poppins" panose="00000500000000000000" pitchFamily="2" charset="0"/>
                <a:cs typeface="Poppins" panose="00000500000000000000" pitchFamily="2" charset="0"/>
              </a:defRPr>
            </a:lvl1pPr>
          </a:lstStyle>
          <a:p>
            <a:pPr lvl="0"/>
            <a:r>
              <a:rPr lang="en-US"/>
              <a:t>SLIDE TITLE</a:t>
            </a:r>
          </a:p>
        </p:txBody>
      </p:sp>
    </p:spTree>
    <p:extLst>
      <p:ext uri="{BB962C8B-B14F-4D97-AF65-F5344CB8AC3E}">
        <p14:creationId xmlns:p14="http://schemas.microsoft.com/office/powerpoint/2010/main" val="246593528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Highlight Slide w/ White 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a:off x="0" y="0"/>
            <a:ext cx="3238500" cy="6858000"/>
          </a:xfrm>
          <a:prstGeom prst="rect">
            <a:avLst/>
          </a:prstGeom>
          <a:solidFill>
            <a:schemeClr val="bg2"/>
          </a:soli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defRPr>
                <a:solidFill>
                  <a:schemeClr val="tx1"/>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tx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25" name="Text Placeholder 4">
            <a:extLst>
              <a:ext uri="{FF2B5EF4-FFF2-40B4-BE49-F238E27FC236}">
                <a16:creationId xmlns:a16="http://schemas.microsoft.com/office/drawing/2014/main" id="{8651913F-0165-4538-BCD8-8A7039A93BA7}"/>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4261239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1 Highlight Slide w/ Blue Bar">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a:off x="0" y="0"/>
            <a:ext cx="3238500" cy="6858000"/>
          </a:xfrm>
          <a:prstGeom prst="rect">
            <a:avLst/>
          </a:prstGeom>
          <a:solidFill>
            <a:schemeClr val="bg1"/>
          </a:soli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tx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25" name="Text Placeholder 4">
            <a:extLst>
              <a:ext uri="{FF2B5EF4-FFF2-40B4-BE49-F238E27FC236}">
                <a16:creationId xmlns:a16="http://schemas.microsoft.com/office/drawing/2014/main" id="{8651913F-0165-4538-BCD8-8A7039A93BA7}"/>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3411701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2 Highlight Slide w/ Green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5BEFA0"/>
              </a:gs>
              <a:gs pos="50000">
                <a:srgbClr val="1BDA9D"/>
              </a:gs>
              <a:gs pos="100000">
                <a:schemeClr val="accent1"/>
              </a:gs>
            </a:gsLst>
            <a:lin ang="2700000" scaled="1"/>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25" name="Text Placeholder 4">
            <a:extLst>
              <a:ext uri="{FF2B5EF4-FFF2-40B4-BE49-F238E27FC236}">
                <a16:creationId xmlns:a16="http://schemas.microsoft.com/office/drawing/2014/main" id="{8651913F-0165-4538-BCD8-8A7039A93BA7}"/>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689009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3 Highlight Slide w/ Teal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54EEC6"/>
              </a:gs>
              <a:gs pos="50000">
                <a:schemeClr val="accent2"/>
              </a:gs>
              <a:gs pos="100000">
                <a:srgbClr val="0EAAA6"/>
              </a:gs>
            </a:gsLst>
            <a:lin ang="1800000" scaled="0"/>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11" name="Text Placeholder 4">
            <a:extLst>
              <a:ext uri="{FF2B5EF4-FFF2-40B4-BE49-F238E27FC236}">
                <a16:creationId xmlns:a16="http://schemas.microsoft.com/office/drawing/2014/main" id="{E1CA3021-6ACD-4B4C-A2DB-C846D366105A}"/>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3925034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4 Highlight Slide w/ Blu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5EE1FB"/>
              </a:gs>
              <a:gs pos="50000">
                <a:schemeClr val="accent3"/>
              </a:gs>
              <a:gs pos="100000">
                <a:srgbClr val="4C7EED"/>
              </a:gs>
            </a:gsLst>
            <a:lin ang="1800000" scaled="0"/>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11" name="Text Placeholder 4">
            <a:extLst>
              <a:ext uri="{FF2B5EF4-FFF2-40B4-BE49-F238E27FC236}">
                <a16:creationId xmlns:a16="http://schemas.microsoft.com/office/drawing/2014/main" id="{7338C022-4C42-4121-8643-5A99EAE7CB8B}"/>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511160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5 Highlight Slide w/ Purpl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C6A2EA"/>
              </a:gs>
              <a:gs pos="50000">
                <a:schemeClr val="accent4"/>
              </a:gs>
              <a:gs pos="100000">
                <a:srgbClr val="6D68D6"/>
              </a:gs>
            </a:gsLst>
            <a:lin ang="1800000" scaled="0"/>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11" name="Text Placeholder 4">
            <a:extLst>
              <a:ext uri="{FF2B5EF4-FFF2-40B4-BE49-F238E27FC236}">
                <a16:creationId xmlns:a16="http://schemas.microsoft.com/office/drawing/2014/main" id="{B74BBEEE-8657-49A2-A712-3187005B8AA0}"/>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1384502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5 Highlight Slide w/ Orang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FFCC66"/>
              </a:gs>
              <a:gs pos="50000">
                <a:schemeClr val="accent5"/>
              </a:gs>
              <a:gs pos="100000">
                <a:srgbClr val="FFAF73"/>
              </a:gs>
            </a:gsLst>
            <a:lin ang="1800000" scaled="0"/>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11" name="Text Placeholder 4">
            <a:extLst>
              <a:ext uri="{FF2B5EF4-FFF2-40B4-BE49-F238E27FC236}">
                <a16:creationId xmlns:a16="http://schemas.microsoft.com/office/drawing/2014/main" id="{2798F8FA-E228-4130-9873-238B061B0D07}"/>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276032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6 Highlight Slide w/ Red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FFAD9F"/>
              </a:gs>
              <a:gs pos="50000">
                <a:schemeClr val="accent6"/>
              </a:gs>
              <a:gs pos="100000">
                <a:srgbClr val="FC647B"/>
              </a:gs>
            </a:gsLst>
            <a:lin ang="1800000" scaled="0"/>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11" name="Text Placeholder 4">
            <a:extLst>
              <a:ext uri="{FF2B5EF4-FFF2-40B4-BE49-F238E27FC236}">
                <a16:creationId xmlns:a16="http://schemas.microsoft.com/office/drawing/2014/main" id="{EDCA74CD-3757-438F-B2D1-44C440DEF0B5}"/>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3640334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Content Slid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838200" y="1124743"/>
            <a:ext cx="10515600" cy="633413"/>
          </a:xfrm>
        </p:spPr>
        <p:txBody>
          <a:bodyPr>
            <a:noAutofit/>
          </a:bodyPr>
          <a:lstStyle>
            <a:lvl1pPr algn="ctr">
              <a:lnSpc>
                <a:spcPct val="100000"/>
              </a:lnSpc>
              <a:defRPr sz="3600"/>
            </a:lvl1pPr>
          </a:lstStyle>
          <a:p>
            <a:r>
              <a:rPr lang="en-US"/>
              <a:t>Click to edit Master title style</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sp>
        <p:nvSpPr>
          <p:cNvPr id="16" name="Text Placeholder 10">
            <a:extLst>
              <a:ext uri="{FF2B5EF4-FFF2-40B4-BE49-F238E27FC236}">
                <a16:creationId xmlns:a16="http://schemas.microsoft.com/office/drawing/2014/main" id="{DF3DFD49-9C8D-4C4F-B7B1-867C54D2D0A7}"/>
              </a:ext>
            </a:extLst>
          </p:cNvPr>
          <p:cNvSpPr>
            <a:spLocks noGrp="1"/>
          </p:cNvSpPr>
          <p:nvPr>
            <p:ph type="body" sz="quarter" idx="13" hasCustomPrompt="1"/>
          </p:nvPr>
        </p:nvSpPr>
        <p:spPr>
          <a:xfrm>
            <a:off x="4819650" y="762000"/>
            <a:ext cx="2552700" cy="353218"/>
          </a:xfrm>
        </p:spPr>
        <p:txBody>
          <a:bodyPr anchor="ctr">
            <a:noAutofit/>
          </a:bodyPr>
          <a:lstStyle>
            <a:lvl1pPr marL="0" indent="0" algn="ctr">
              <a:lnSpc>
                <a:spcPct val="100000"/>
              </a:lnSpc>
              <a:buNone/>
              <a:defRPr sz="1400" b="1">
                <a:solidFill>
                  <a:schemeClr val="accent1"/>
                </a:solidFill>
                <a:latin typeface="Poppins" panose="00000500000000000000" pitchFamily="2" charset="0"/>
                <a:cs typeface="Poppins" panose="00000500000000000000" pitchFamily="2" charset="0"/>
              </a:defRPr>
            </a:lvl1pPr>
          </a:lstStyle>
          <a:p>
            <a:pPr lvl="0"/>
            <a:r>
              <a:rPr lang="en-US"/>
              <a:t>SLIDE TITLE</a:t>
            </a:r>
          </a:p>
        </p:txBody>
      </p:sp>
      <p:pic>
        <p:nvPicPr>
          <p:cNvPr id="9" name="Graphic 8">
            <a:extLst>
              <a:ext uri="{FF2B5EF4-FFF2-40B4-BE49-F238E27FC236}">
                <a16:creationId xmlns:a16="http://schemas.microsoft.com/office/drawing/2014/main" id="{A1C57246-E91D-4A47-A808-FAE60D43D0F1}"/>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Tree>
    <p:extLst>
      <p:ext uri="{BB962C8B-B14F-4D97-AF65-F5344CB8AC3E}">
        <p14:creationId xmlns:p14="http://schemas.microsoft.com/office/powerpoint/2010/main" val="3795900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1 Content Slide Whit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838200" y="1124743"/>
            <a:ext cx="10515600" cy="633413"/>
          </a:xfrm>
        </p:spPr>
        <p:txBody>
          <a:bodyPr>
            <a:noAutofit/>
          </a:bodyPr>
          <a:lstStyle>
            <a:lvl1pPr algn="ctr">
              <a:lnSpc>
                <a:spcPct val="100000"/>
              </a:lnSpc>
              <a:defRPr sz="3600"/>
            </a:lvl1pPr>
          </a:lstStyle>
          <a:p>
            <a:r>
              <a:rPr lang="en-US"/>
              <a:t>Click to edit Master title style</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sp>
        <p:nvSpPr>
          <p:cNvPr id="16" name="Text Placeholder 10">
            <a:extLst>
              <a:ext uri="{FF2B5EF4-FFF2-40B4-BE49-F238E27FC236}">
                <a16:creationId xmlns:a16="http://schemas.microsoft.com/office/drawing/2014/main" id="{DF3DFD49-9C8D-4C4F-B7B1-867C54D2D0A7}"/>
              </a:ext>
            </a:extLst>
          </p:cNvPr>
          <p:cNvSpPr>
            <a:spLocks noGrp="1"/>
          </p:cNvSpPr>
          <p:nvPr>
            <p:ph type="body" sz="quarter" idx="13" hasCustomPrompt="1"/>
          </p:nvPr>
        </p:nvSpPr>
        <p:spPr>
          <a:xfrm>
            <a:off x="4819650" y="762000"/>
            <a:ext cx="2552700" cy="353218"/>
          </a:xfrm>
        </p:spPr>
        <p:txBody>
          <a:bodyPr anchor="ctr">
            <a:noAutofit/>
          </a:bodyPr>
          <a:lstStyle>
            <a:lvl1pPr marL="0" indent="0" algn="ctr">
              <a:lnSpc>
                <a:spcPct val="100000"/>
              </a:lnSpc>
              <a:buNone/>
              <a:defRPr sz="1400" b="1">
                <a:solidFill>
                  <a:schemeClr val="accent1"/>
                </a:solidFill>
                <a:latin typeface="Poppins" panose="00000500000000000000" pitchFamily="2" charset="0"/>
                <a:cs typeface="Poppins" panose="00000500000000000000" pitchFamily="2" charset="0"/>
              </a:defRPr>
            </a:lvl1pPr>
          </a:lstStyle>
          <a:p>
            <a:pPr lvl="0"/>
            <a:r>
              <a:rPr lang="en-US"/>
              <a:t>SLIDE TITLE</a:t>
            </a:r>
          </a:p>
        </p:txBody>
      </p:sp>
      <p:pic>
        <p:nvPicPr>
          <p:cNvPr id="9" name="Graphic 8">
            <a:extLst>
              <a:ext uri="{FF2B5EF4-FFF2-40B4-BE49-F238E27FC236}">
                <a16:creationId xmlns:a16="http://schemas.microsoft.com/office/drawing/2014/main" id="{A1C57246-E91D-4A47-A808-FAE60D43D0F1}"/>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Tree>
    <p:extLst>
      <p:ext uri="{BB962C8B-B14F-4D97-AF65-F5344CB8AC3E}">
        <p14:creationId xmlns:p14="http://schemas.microsoft.com/office/powerpoint/2010/main" val="247978616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2 Content Slide Blue Left">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A7278851-1018-4EE5-9ACA-C30543E14D62}"/>
              </a:ext>
            </a:extLst>
          </p:cNvPr>
          <p:cNvSpPr>
            <a:spLocks noGrp="1"/>
          </p:cNvSpPr>
          <p:nvPr>
            <p:ph type="body" sz="quarter" idx="14" hasCustomPrompt="1"/>
          </p:nvPr>
        </p:nvSpPr>
        <p:spPr>
          <a:xfrm>
            <a:off x="416751" y="612701"/>
            <a:ext cx="3593273" cy="371213"/>
          </a:xfrm>
        </p:spPr>
        <p:txBody>
          <a:bodyPr anchor="b">
            <a:normAutofit/>
          </a:bodyPr>
          <a:lstStyle>
            <a:lvl1pPr marL="0" indent="0">
              <a:lnSpc>
                <a:spcPct val="100000"/>
              </a:lnSpc>
              <a:buNone/>
              <a:defRPr sz="2200" b="1">
                <a:latin typeface="Poppins" panose="00000500000000000000" pitchFamily="2" charset="0"/>
                <a:cs typeface="Poppins" panose="00000500000000000000" pitchFamily="2" charset="0"/>
              </a:defRPr>
            </a:lvl1pPr>
          </a:lstStyle>
          <a:p>
            <a:pPr lvl="0"/>
            <a:r>
              <a:rPr lang="en-US"/>
              <a:t>Slide Title</a:t>
            </a:r>
          </a:p>
        </p:txBody>
      </p:sp>
      <p:sp>
        <p:nvSpPr>
          <p:cNvPr id="10" name="Text Placeholder 4">
            <a:extLst>
              <a:ext uri="{FF2B5EF4-FFF2-40B4-BE49-F238E27FC236}">
                <a16:creationId xmlns:a16="http://schemas.microsoft.com/office/drawing/2014/main" id="{5A64B538-B9EF-476F-AC19-E4A0FCF7A526}"/>
              </a:ext>
            </a:extLst>
          </p:cNvPr>
          <p:cNvSpPr>
            <a:spLocks noGrp="1"/>
          </p:cNvSpPr>
          <p:nvPr>
            <p:ph type="body" sz="quarter" idx="15" hasCustomPrompt="1"/>
          </p:nvPr>
        </p:nvSpPr>
        <p:spPr>
          <a:xfrm>
            <a:off x="416751" y="871071"/>
            <a:ext cx="3593273" cy="371213"/>
          </a:xfrm>
        </p:spPr>
        <p:txBody>
          <a:bodyPr anchor="b">
            <a:normAutofit/>
          </a:bodyPr>
          <a:lstStyle>
            <a:lvl1pPr marL="0" indent="0">
              <a:lnSpc>
                <a:spcPct val="100000"/>
              </a:lnSpc>
              <a:buNone/>
              <a:defRPr sz="1700" b="0">
                <a:latin typeface="Poppins Light" panose="00000400000000000000" pitchFamily="2" charset="0"/>
                <a:cs typeface="Poppins Light" panose="00000400000000000000" pitchFamily="2" charset="0"/>
              </a:defRPr>
            </a:lvl1pPr>
          </a:lstStyle>
          <a:p>
            <a:pPr lvl="0"/>
            <a:r>
              <a:rPr lang="en-US"/>
              <a:t>Subtitle</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pic>
        <p:nvPicPr>
          <p:cNvPr id="8" name="Graphic 7">
            <a:extLst>
              <a:ext uri="{FF2B5EF4-FFF2-40B4-BE49-F238E27FC236}">
                <a16:creationId xmlns:a16="http://schemas.microsoft.com/office/drawing/2014/main" id="{FEF9D6C0-7DA2-4D23-A769-B6892541F30B}"/>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12" name="Text Placeholder 4">
            <a:extLst>
              <a:ext uri="{FF2B5EF4-FFF2-40B4-BE49-F238E27FC236}">
                <a16:creationId xmlns:a16="http://schemas.microsoft.com/office/drawing/2014/main" id="{6BD78D02-28DB-47BC-9FAB-4FCABBDB0C50}"/>
              </a:ext>
            </a:extLst>
          </p:cNvPr>
          <p:cNvSpPr>
            <a:spLocks noGrp="1"/>
          </p:cNvSpPr>
          <p:nvPr>
            <p:ph type="body" sz="quarter" idx="16" hasCustomPrompt="1"/>
          </p:nvPr>
        </p:nvSpPr>
        <p:spPr>
          <a:xfrm>
            <a:off x="425991" y="1400270"/>
            <a:ext cx="5670009" cy="371213"/>
          </a:xfrm>
        </p:spPr>
        <p:txBody>
          <a:bodyPr anchor="b">
            <a:normAutofit/>
          </a:bodyPr>
          <a:lstStyle>
            <a:lvl1pPr marL="0" indent="0">
              <a:lnSpc>
                <a:spcPct val="100000"/>
              </a:lnSpc>
              <a:buNone/>
              <a:defRPr sz="1600" b="1">
                <a:solidFill>
                  <a:schemeClr val="tx2"/>
                </a:solidFill>
                <a:latin typeface="Poppins SemiBold" panose="00000700000000000000" pitchFamily="2" charset="0"/>
                <a:cs typeface="Poppins SemiBold" panose="00000700000000000000" pitchFamily="2" charset="0"/>
              </a:defRPr>
            </a:lvl1pPr>
          </a:lstStyle>
          <a:p>
            <a:pPr lvl="0"/>
            <a:r>
              <a:rPr lang="en-US"/>
              <a:t>Secondary Text Style</a:t>
            </a:r>
          </a:p>
        </p:txBody>
      </p:sp>
    </p:spTree>
    <p:extLst>
      <p:ext uri="{BB962C8B-B14F-4D97-AF65-F5344CB8AC3E}">
        <p14:creationId xmlns:p14="http://schemas.microsoft.com/office/powerpoint/2010/main" val="40973377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3 Content Slide White Left">
    <p:bg>
      <p:bgRef idx="1001">
        <a:schemeClr val="bg2"/>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A7278851-1018-4EE5-9ACA-C30543E14D62}"/>
              </a:ext>
            </a:extLst>
          </p:cNvPr>
          <p:cNvSpPr>
            <a:spLocks noGrp="1"/>
          </p:cNvSpPr>
          <p:nvPr>
            <p:ph type="body" sz="quarter" idx="14" hasCustomPrompt="1"/>
          </p:nvPr>
        </p:nvSpPr>
        <p:spPr>
          <a:xfrm>
            <a:off x="416751" y="612701"/>
            <a:ext cx="3593273" cy="371213"/>
          </a:xfrm>
        </p:spPr>
        <p:txBody>
          <a:bodyPr anchor="b">
            <a:normAutofit/>
          </a:bodyPr>
          <a:lstStyle>
            <a:lvl1pPr marL="0" indent="0">
              <a:lnSpc>
                <a:spcPct val="100000"/>
              </a:lnSpc>
              <a:buNone/>
              <a:defRPr sz="2200" b="1">
                <a:latin typeface="Poppins" panose="00000500000000000000" pitchFamily="2" charset="0"/>
                <a:cs typeface="Poppins" panose="00000500000000000000" pitchFamily="2" charset="0"/>
              </a:defRPr>
            </a:lvl1pPr>
          </a:lstStyle>
          <a:p>
            <a:pPr lvl="0"/>
            <a:r>
              <a:rPr lang="en-US"/>
              <a:t>Slide Title</a:t>
            </a:r>
          </a:p>
        </p:txBody>
      </p:sp>
      <p:sp>
        <p:nvSpPr>
          <p:cNvPr id="10" name="Text Placeholder 4">
            <a:extLst>
              <a:ext uri="{FF2B5EF4-FFF2-40B4-BE49-F238E27FC236}">
                <a16:creationId xmlns:a16="http://schemas.microsoft.com/office/drawing/2014/main" id="{5A64B538-B9EF-476F-AC19-E4A0FCF7A526}"/>
              </a:ext>
            </a:extLst>
          </p:cNvPr>
          <p:cNvSpPr>
            <a:spLocks noGrp="1"/>
          </p:cNvSpPr>
          <p:nvPr>
            <p:ph type="body" sz="quarter" idx="15" hasCustomPrompt="1"/>
          </p:nvPr>
        </p:nvSpPr>
        <p:spPr>
          <a:xfrm>
            <a:off x="416751" y="871071"/>
            <a:ext cx="3593273" cy="371213"/>
          </a:xfrm>
        </p:spPr>
        <p:txBody>
          <a:bodyPr anchor="b">
            <a:normAutofit/>
          </a:bodyPr>
          <a:lstStyle>
            <a:lvl1pPr marL="0" indent="0">
              <a:lnSpc>
                <a:spcPct val="100000"/>
              </a:lnSpc>
              <a:buNone/>
              <a:defRPr sz="1700" b="0">
                <a:latin typeface="Poppins Light" panose="00000400000000000000" pitchFamily="2" charset="0"/>
                <a:cs typeface="Poppins Light" panose="00000400000000000000" pitchFamily="2" charset="0"/>
              </a:defRPr>
            </a:lvl1pPr>
          </a:lstStyle>
          <a:p>
            <a:pPr lvl="0"/>
            <a:r>
              <a:rPr lang="en-US"/>
              <a:t>Subtitle</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pic>
        <p:nvPicPr>
          <p:cNvPr id="8" name="Graphic 7">
            <a:extLst>
              <a:ext uri="{FF2B5EF4-FFF2-40B4-BE49-F238E27FC236}">
                <a16:creationId xmlns:a16="http://schemas.microsoft.com/office/drawing/2014/main" id="{FEF9D6C0-7DA2-4D23-A769-B6892541F30B}"/>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12" name="Text Placeholder 4">
            <a:extLst>
              <a:ext uri="{FF2B5EF4-FFF2-40B4-BE49-F238E27FC236}">
                <a16:creationId xmlns:a16="http://schemas.microsoft.com/office/drawing/2014/main" id="{6BD78D02-28DB-47BC-9FAB-4FCABBDB0C50}"/>
              </a:ext>
            </a:extLst>
          </p:cNvPr>
          <p:cNvSpPr>
            <a:spLocks noGrp="1"/>
          </p:cNvSpPr>
          <p:nvPr>
            <p:ph type="body" sz="quarter" idx="16" hasCustomPrompt="1"/>
          </p:nvPr>
        </p:nvSpPr>
        <p:spPr>
          <a:xfrm>
            <a:off x="425991" y="1400270"/>
            <a:ext cx="5670009" cy="371213"/>
          </a:xfrm>
        </p:spPr>
        <p:txBody>
          <a:bodyPr anchor="b">
            <a:normAutofit/>
          </a:bodyPr>
          <a:lstStyle>
            <a:lvl1pPr marL="0" indent="0">
              <a:lnSpc>
                <a:spcPct val="100000"/>
              </a:lnSpc>
              <a:buNone/>
              <a:defRPr sz="1600" b="1">
                <a:solidFill>
                  <a:schemeClr val="tx2"/>
                </a:solidFill>
                <a:latin typeface="Poppins SemiBold" panose="00000700000000000000" pitchFamily="2" charset="0"/>
                <a:cs typeface="Poppins SemiBold" panose="00000700000000000000" pitchFamily="2" charset="0"/>
              </a:defRPr>
            </a:lvl1pPr>
          </a:lstStyle>
          <a:p>
            <a:pPr lvl="0"/>
            <a:r>
              <a:rPr lang="en-US"/>
              <a:t>Secondary Text Style</a:t>
            </a:r>
          </a:p>
        </p:txBody>
      </p:sp>
    </p:spTree>
    <p:extLst>
      <p:ext uri="{BB962C8B-B14F-4D97-AF65-F5344CB8AC3E}">
        <p14:creationId xmlns:p14="http://schemas.microsoft.com/office/powerpoint/2010/main" val="2602569932"/>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0 Blu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15880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1 White Blank">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8737600"/>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2 Navy 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090657"/>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1 Highlight Slide w/ Blue Bar">
  <p:cSld name="1_3.1 Highlight Slide w/ Blue Bar">
    <p:bg>
      <p:bgPr>
        <a:solidFill>
          <a:schemeClr val="lt2"/>
        </a:solidFill>
        <a:effectLst/>
      </p:bgPr>
    </p:bg>
    <p:spTree>
      <p:nvGrpSpPr>
        <p:cNvPr id="1" name="Shape 28"/>
        <p:cNvGrpSpPr/>
        <p:nvPr/>
      </p:nvGrpSpPr>
      <p:grpSpPr>
        <a:xfrm>
          <a:off x="0" y="0"/>
          <a:ext cx="0" cy="0"/>
          <a:chOff x="0" y="0"/>
          <a:chExt cx="0" cy="0"/>
        </a:xfrm>
      </p:grpSpPr>
      <p:sp>
        <p:nvSpPr>
          <p:cNvPr id="29" name="Google Shape;29;p24"/>
          <p:cNvSpPr/>
          <p:nvPr/>
        </p:nvSpPr>
        <p:spPr>
          <a:xfrm>
            <a:off x="0" y="0"/>
            <a:ext cx="3238500" cy="6858000"/>
          </a:xfrm>
          <a:prstGeom prst="rect">
            <a:avLst/>
          </a:prstGeom>
          <a:solidFill>
            <a:schemeClr val="lt1"/>
          </a:solidFill>
          <a:ln>
            <a:noFill/>
          </a:ln>
          <a:effectLst>
            <a:outerShdw blurRad="88900" dist="50800" dir="5400000" algn="tl" rotWithShape="0">
              <a:srgbClr val="CCD3DE"/>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a:solidFill>
                <a:schemeClr val="lt1"/>
              </a:solidFill>
              <a:latin typeface="Open Sans"/>
              <a:ea typeface="Open Sans"/>
              <a:cs typeface="Open Sans"/>
              <a:sym typeface="Open Sans"/>
            </a:endParaRPr>
          </a:p>
        </p:txBody>
      </p:sp>
      <p:sp>
        <p:nvSpPr>
          <p:cNvPr id="30" name="Google Shape;30;p24"/>
          <p:cNvSpPr txBox="1">
            <a:spLocks noGrp="1"/>
          </p:cNvSpPr>
          <p:nvPr>
            <p:ph type="title"/>
          </p:nvPr>
        </p:nvSpPr>
        <p:spPr>
          <a:xfrm>
            <a:off x="4314825" y="1043780"/>
            <a:ext cx="7086600" cy="63341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3600"/>
              <a:buFont typeface="Poppins SemiBold"/>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4"/>
          <p:cNvSpPr txBox="1">
            <a:spLocks noGrp="1"/>
          </p:cNvSpPr>
          <p:nvPr>
            <p:ph type="body" idx="1"/>
          </p:nvPr>
        </p:nvSpPr>
        <p:spPr>
          <a:xfrm>
            <a:off x="4314825" y="1744662"/>
            <a:ext cx="7086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dk1"/>
              </a:buClr>
              <a:buSzPts val="2400"/>
              <a:buChar char="•"/>
              <a:defRPr sz="2400">
                <a:latin typeface="Open Sans"/>
                <a:ea typeface="Open Sans"/>
                <a:cs typeface="Open Sans"/>
                <a:sym typeface="Open Sans"/>
              </a:defRPr>
            </a:lvl1pPr>
            <a:lvl2pPr marL="914400" lvl="1" indent="-355600" algn="l">
              <a:lnSpc>
                <a:spcPct val="100000"/>
              </a:lnSpc>
              <a:spcBef>
                <a:spcPts val="500"/>
              </a:spcBef>
              <a:spcAft>
                <a:spcPts val="0"/>
              </a:spcAft>
              <a:buClr>
                <a:schemeClr val="dk1"/>
              </a:buClr>
              <a:buSzPts val="2000"/>
              <a:buChar char="•"/>
              <a:defRPr sz="2000">
                <a:latin typeface="Open Sans"/>
                <a:ea typeface="Open Sans"/>
                <a:cs typeface="Open Sans"/>
                <a:sym typeface="Open Sans"/>
              </a:defRPr>
            </a:lvl2pPr>
            <a:lvl3pPr marL="1371600" lvl="2" indent="-342900" algn="l">
              <a:lnSpc>
                <a:spcPct val="100000"/>
              </a:lnSpc>
              <a:spcBef>
                <a:spcPts val="500"/>
              </a:spcBef>
              <a:spcAft>
                <a:spcPts val="0"/>
              </a:spcAft>
              <a:buClr>
                <a:schemeClr val="dk1"/>
              </a:buClr>
              <a:buSzPts val="1800"/>
              <a:buChar char="•"/>
              <a:defRPr sz="1800">
                <a:latin typeface="Open Sans"/>
                <a:ea typeface="Open Sans"/>
                <a:cs typeface="Open Sans"/>
                <a:sym typeface="Open Sans"/>
              </a:defRPr>
            </a:lvl3pPr>
            <a:lvl4pPr marL="1828800" lvl="3" indent="-330200" algn="l">
              <a:lnSpc>
                <a:spcPct val="100000"/>
              </a:lnSpc>
              <a:spcBef>
                <a:spcPts val="500"/>
              </a:spcBef>
              <a:spcAft>
                <a:spcPts val="0"/>
              </a:spcAft>
              <a:buClr>
                <a:schemeClr val="dk1"/>
              </a:buClr>
              <a:buSzPts val="1600"/>
              <a:buChar char="•"/>
              <a:defRPr sz="1600">
                <a:latin typeface="Open Sans"/>
                <a:ea typeface="Open Sans"/>
                <a:cs typeface="Open Sans"/>
                <a:sym typeface="Open Sans"/>
              </a:defRPr>
            </a:lvl4pPr>
            <a:lvl5pPr marL="2286000" lvl="4" indent="-330200" algn="l">
              <a:lnSpc>
                <a:spcPct val="100000"/>
              </a:lnSpc>
              <a:spcBef>
                <a:spcPts val="500"/>
              </a:spcBef>
              <a:spcAft>
                <a:spcPts val="0"/>
              </a:spcAft>
              <a:buClr>
                <a:schemeClr val="dk1"/>
              </a:buClr>
              <a:buSzPts val="1600"/>
              <a:buChar char="•"/>
              <a:defRPr sz="1600">
                <a:latin typeface="Open Sans"/>
                <a:ea typeface="Open Sans"/>
                <a:cs typeface="Open Sans"/>
                <a:sym typeface="Open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4"/>
          <p:cNvSpPr txBox="1">
            <a:spLocks noGrp="1"/>
          </p:cNvSpPr>
          <p:nvPr>
            <p:ph type="sldNum" idx="12"/>
          </p:nvPr>
        </p:nvSpPr>
        <p:spPr>
          <a:xfrm>
            <a:off x="0" y="6356350"/>
            <a:ext cx="523873" cy="501650"/>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buNone/>
              <a:defRPr sz="1200">
                <a:solidFill>
                  <a:schemeClr val="dk1"/>
                </a:solidFill>
                <a:latin typeface="Poppins SemiBold"/>
                <a:ea typeface="Poppins SemiBold"/>
                <a:cs typeface="Poppins SemiBold"/>
                <a:sym typeface="Poppins SemiBold"/>
              </a:defRPr>
            </a:lvl1pPr>
            <a:lvl2pPr marL="0" lvl="1" indent="0" algn="ctr">
              <a:lnSpc>
                <a:spcPct val="100000"/>
              </a:lnSpc>
              <a:spcBef>
                <a:spcPts val="0"/>
              </a:spcBef>
              <a:buNone/>
              <a:defRPr sz="1200">
                <a:solidFill>
                  <a:schemeClr val="dk1"/>
                </a:solidFill>
                <a:latin typeface="Poppins SemiBold"/>
                <a:ea typeface="Poppins SemiBold"/>
                <a:cs typeface="Poppins SemiBold"/>
                <a:sym typeface="Poppins SemiBold"/>
              </a:defRPr>
            </a:lvl2pPr>
            <a:lvl3pPr marL="0" lvl="2" indent="0" algn="ctr">
              <a:lnSpc>
                <a:spcPct val="100000"/>
              </a:lnSpc>
              <a:spcBef>
                <a:spcPts val="0"/>
              </a:spcBef>
              <a:buNone/>
              <a:defRPr sz="1200">
                <a:solidFill>
                  <a:schemeClr val="dk1"/>
                </a:solidFill>
                <a:latin typeface="Poppins SemiBold"/>
                <a:ea typeface="Poppins SemiBold"/>
                <a:cs typeface="Poppins SemiBold"/>
                <a:sym typeface="Poppins SemiBold"/>
              </a:defRPr>
            </a:lvl3pPr>
            <a:lvl4pPr marL="0" lvl="3" indent="0" algn="ctr">
              <a:lnSpc>
                <a:spcPct val="100000"/>
              </a:lnSpc>
              <a:spcBef>
                <a:spcPts val="0"/>
              </a:spcBef>
              <a:buNone/>
              <a:defRPr sz="1200">
                <a:solidFill>
                  <a:schemeClr val="dk1"/>
                </a:solidFill>
                <a:latin typeface="Poppins SemiBold"/>
                <a:ea typeface="Poppins SemiBold"/>
                <a:cs typeface="Poppins SemiBold"/>
                <a:sym typeface="Poppins SemiBold"/>
              </a:defRPr>
            </a:lvl4pPr>
            <a:lvl5pPr marL="0" lvl="4" indent="0" algn="ctr">
              <a:lnSpc>
                <a:spcPct val="100000"/>
              </a:lnSpc>
              <a:spcBef>
                <a:spcPts val="0"/>
              </a:spcBef>
              <a:buNone/>
              <a:defRPr sz="1200">
                <a:solidFill>
                  <a:schemeClr val="dk1"/>
                </a:solidFill>
                <a:latin typeface="Poppins SemiBold"/>
                <a:ea typeface="Poppins SemiBold"/>
                <a:cs typeface="Poppins SemiBold"/>
                <a:sym typeface="Poppins SemiBold"/>
              </a:defRPr>
            </a:lvl5pPr>
            <a:lvl6pPr marL="0" lvl="5" indent="0" algn="ctr">
              <a:lnSpc>
                <a:spcPct val="100000"/>
              </a:lnSpc>
              <a:spcBef>
                <a:spcPts val="0"/>
              </a:spcBef>
              <a:buNone/>
              <a:defRPr sz="1200">
                <a:solidFill>
                  <a:schemeClr val="dk1"/>
                </a:solidFill>
                <a:latin typeface="Poppins SemiBold"/>
                <a:ea typeface="Poppins SemiBold"/>
                <a:cs typeface="Poppins SemiBold"/>
                <a:sym typeface="Poppins SemiBold"/>
              </a:defRPr>
            </a:lvl6pPr>
            <a:lvl7pPr marL="0" lvl="6" indent="0" algn="ctr">
              <a:lnSpc>
                <a:spcPct val="100000"/>
              </a:lnSpc>
              <a:spcBef>
                <a:spcPts val="0"/>
              </a:spcBef>
              <a:buNone/>
              <a:defRPr sz="1200">
                <a:solidFill>
                  <a:schemeClr val="dk1"/>
                </a:solidFill>
                <a:latin typeface="Poppins SemiBold"/>
                <a:ea typeface="Poppins SemiBold"/>
                <a:cs typeface="Poppins SemiBold"/>
                <a:sym typeface="Poppins SemiBold"/>
              </a:defRPr>
            </a:lvl7pPr>
            <a:lvl8pPr marL="0" lvl="7" indent="0" algn="ctr">
              <a:lnSpc>
                <a:spcPct val="100000"/>
              </a:lnSpc>
              <a:spcBef>
                <a:spcPts val="0"/>
              </a:spcBef>
              <a:buNone/>
              <a:defRPr sz="1200">
                <a:solidFill>
                  <a:schemeClr val="dk1"/>
                </a:solidFill>
                <a:latin typeface="Poppins SemiBold"/>
                <a:ea typeface="Poppins SemiBold"/>
                <a:cs typeface="Poppins SemiBold"/>
                <a:sym typeface="Poppins SemiBold"/>
              </a:defRPr>
            </a:lvl8pPr>
            <a:lvl9pPr marL="0" lvl="8" indent="0" algn="ctr">
              <a:lnSpc>
                <a:spcPct val="100000"/>
              </a:lnSpc>
              <a:spcBef>
                <a:spcPts val="0"/>
              </a:spcBef>
              <a:buNone/>
              <a:defRPr sz="1200">
                <a:solidFill>
                  <a:schemeClr val="dk1"/>
                </a:solidFill>
                <a:latin typeface="Poppins SemiBold"/>
                <a:ea typeface="Poppins SemiBold"/>
                <a:cs typeface="Poppins SemiBold"/>
                <a:sym typeface="Poppins SemiBold"/>
              </a:defRPr>
            </a:lvl9pPr>
          </a:lstStyle>
          <a:p>
            <a:pPr marL="0" lvl="0" indent="0" algn="ctr" rtl="0">
              <a:spcBef>
                <a:spcPts val="0"/>
              </a:spcBef>
              <a:spcAft>
                <a:spcPts val="0"/>
              </a:spcAft>
              <a:buNone/>
            </a:pPr>
            <a:fld id="{00000000-1234-1234-1234-123412341234}" type="slidenum">
              <a:rPr lang="en-US"/>
              <a:t>‹#›</a:t>
            </a:fld>
            <a:endParaRPr/>
          </a:p>
        </p:txBody>
      </p:sp>
      <p:pic>
        <p:nvPicPr>
          <p:cNvPr id="33" name="Google Shape;33;p24"/>
          <p:cNvPicPr preferRelativeResize="0"/>
          <p:nvPr/>
        </p:nvPicPr>
        <p:blipFill rotWithShape="1">
          <a:blip r:embed="rId2">
            <a:alphaModFix/>
          </a:blip>
          <a:srcRect r="79333"/>
          <a:stretch/>
        </p:blipFill>
        <p:spPr>
          <a:xfrm>
            <a:off x="97599" y="131894"/>
            <a:ext cx="319153" cy="371212"/>
          </a:xfrm>
          <a:prstGeom prst="rect">
            <a:avLst/>
          </a:prstGeom>
          <a:noFill/>
          <a:ln>
            <a:noFill/>
          </a:ln>
        </p:spPr>
      </p:pic>
      <p:sp>
        <p:nvSpPr>
          <p:cNvPr id="34" name="Google Shape;34;p24"/>
          <p:cNvSpPr txBox="1">
            <a:spLocks noGrp="1"/>
          </p:cNvSpPr>
          <p:nvPr>
            <p:ph type="body" idx="2"/>
          </p:nvPr>
        </p:nvSpPr>
        <p:spPr>
          <a:xfrm>
            <a:off x="330741" y="745363"/>
            <a:ext cx="2152650" cy="37121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1"/>
              </a:buClr>
              <a:buSzPts val="2200"/>
              <a:buNone/>
              <a:defRPr sz="2200" b="1">
                <a:latin typeface="Poppins"/>
                <a:ea typeface="Poppins"/>
                <a:cs typeface="Poppins"/>
                <a:sym typeface="Poppins"/>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24"/>
          <p:cNvSpPr txBox="1">
            <a:spLocks noGrp="1"/>
          </p:cNvSpPr>
          <p:nvPr>
            <p:ph type="body" idx="3"/>
          </p:nvPr>
        </p:nvSpPr>
        <p:spPr>
          <a:xfrm>
            <a:off x="330741" y="1003733"/>
            <a:ext cx="2152650" cy="37121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1"/>
              </a:buClr>
              <a:buSzPts val="1700"/>
              <a:buNone/>
              <a:defRPr sz="1700" b="0">
                <a:latin typeface="Poppins Light"/>
                <a:ea typeface="Poppins Light"/>
                <a:cs typeface="Poppins Light"/>
                <a:sym typeface="Poppins Light"/>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4"/>
          <p:cNvSpPr txBox="1">
            <a:spLocks noGrp="1"/>
          </p:cNvSpPr>
          <p:nvPr>
            <p:ph type="body" idx="4"/>
          </p:nvPr>
        </p:nvSpPr>
        <p:spPr>
          <a:xfrm>
            <a:off x="330740" y="1574910"/>
            <a:ext cx="2483391" cy="37121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00"/>
              <a:buNone/>
              <a:defRPr sz="1600" b="1">
                <a:solidFill>
                  <a:schemeClr val="dk2"/>
                </a:solidFill>
                <a:latin typeface="Poppins SemiBold"/>
                <a:ea typeface="Poppins SemiBold"/>
                <a:cs typeface="Poppins SemiBold"/>
                <a:sym typeface="Poppins SemiBold"/>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4"/>
          <p:cNvSpPr txBox="1">
            <a:spLocks noGrp="1"/>
          </p:cNvSpPr>
          <p:nvPr>
            <p:ph type="body" idx="5"/>
          </p:nvPr>
        </p:nvSpPr>
        <p:spPr>
          <a:xfrm>
            <a:off x="330741" y="1899955"/>
            <a:ext cx="2483390" cy="37121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400"/>
              <a:buNone/>
              <a:defRPr sz="1400" b="0">
                <a:latin typeface="Open Sans Light"/>
                <a:ea typeface="Open Sans Light"/>
                <a:cs typeface="Open Sans Light"/>
                <a:sym typeface="Open Sans Light"/>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4067704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1 Content Slide w/ Blue Bar">
  <p:cSld name="1_2.1 Content Slide w/ Blue Bar">
    <p:bg>
      <p:bgPr>
        <a:solidFill>
          <a:schemeClr val="lt2"/>
        </a:solidFill>
        <a:effectLst/>
      </p:bgPr>
    </p:bg>
    <p:spTree>
      <p:nvGrpSpPr>
        <p:cNvPr id="1" name="Shape 49"/>
        <p:cNvGrpSpPr/>
        <p:nvPr/>
      </p:nvGrpSpPr>
      <p:grpSpPr>
        <a:xfrm>
          <a:off x="0" y="0"/>
          <a:ext cx="0" cy="0"/>
          <a:chOff x="0" y="0"/>
          <a:chExt cx="0" cy="0"/>
        </a:xfrm>
      </p:grpSpPr>
      <p:sp>
        <p:nvSpPr>
          <p:cNvPr id="50" name="Google Shape;50;p27"/>
          <p:cNvSpPr/>
          <p:nvPr/>
        </p:nvSpPr>
        <p:spPr>
          <a:xfrm>
            <a:off x="0" y="0"/>
            <a:ext cx="523874" cy="6858000"/>
          </a:xfrm>
          <a:prstGeom prst="rect">
            <a:avLst/>
          </a:prstGeom>
          <a:solidFill>
            <a:schemeClr val="lt1"/>
          </a:solidFill>
          <a:ln>
            <a:noFill/>
          </a:ln>
          <a:effectLst>
            <a:outerShdw blurRad="88900" dist="50800" dir="5400000" algn="tl" rotWithShape="0">
              <a:srgbClr val="CCD3DE"/>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a:solidFill>
                <a:schemeClr val="lt1"/>
              </a:solidFill>
              <a:latin typeface="Open Sans"/>
              <a:ea typeface="Open Sans"/>
              <a:cs typeface="Open Sans"/>
              <a:sym typeface="Open Sans"/>
            </a:endParaRPr>
          </a:p>
        </p:txBody>
      </p:sp>
      <p:sp>
        <p:nvSpPr>
          <p:cNvPr id="51" name="Google Shape;51;p27"/>
          <p:cNvSpPr txBox="1">
            <a:spLocks noGrp="1"/>
          </p:cNvSpPr>
          <p:nvPr>
            <p:ph type="title"/>
          </p:nvPr>
        </p:nvSpPr>
        <p:spPr>
          <a:xfrm>
            <a:off x="1079500" y="1124743"/>
            <a:ext cx="10515600" cy="63341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3600"/>
              <a:buFont typeface="Poppins SemiBold"/>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27"/>
          <p:cNvSpPr txBox="1">
            <a:spLocks noGrp="1"/>
          </p:cNvSpPr>
          <p:nvPr>
            <p:ph type="body" idx="1"/>
          </p:nvPr>
        </p:nvSpPr>
        <p:spPr>
          <a:xfrm>
            <a:off x="1079500" y="1825625"/>
            <a:ext cx="10515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dk1"/>
              </a:buClr>
              <a:buSzPts val="2400"/>
              <a:buChar char="•"/>
              <a:defRPr sz="2400">
                <a:latin typeface="Open Sans"/>
                <a:ea typeface="Open Sans"/>
                <a:cs typeface="Open Sans"/>
                <a:sym typeface="Open Sans"/>
              </a:defRPr>
            </a:lvl1pPr>
            <a:lvl2pPr marL="914400" lvl="1" indent="-355600" algn="l">
              <a:lnSpc>
                <a:spcPct val="100000"/>
              </a:lnSpc>
              <a:spcBef>
                <a:spcPts val="500"/>
              </a:spcBef>
              <a:spcAft>
                <a:spcPts val="0"/>
              </a:spcAft>
              <a:buClr>
                <a:schemeClr val="dk1"/>
              </a:buClr>
              <a:buSzPts val="2000"/>
              <a:buChar char="•"/>
              <a:defRPr sz="2000">
                <a:latin typeface="Open Sans"/>
                <a:ea typeface="Open Sans"/>
                <a:cs typeface="Open Sans"/>
                <a:sym typeface="Open Sans"/>
              </a:defRPr>
            </a:lvl2pPr>
            <a:lvl3pPr marL="1371600" lvl="2" indent="-342900" algn="l">
              <a:lnSpc>
                <a:spcPct val="100000"/>
              </a:lnSpc>
              <a:spcBef>
                <a:spcPts val="500"/>
              </a:spcBef>
              <a:spcAft>
                <a:spcPts val="0"/>
              </a:spcAft>
              <a:buClr>
                <a:schemeClr val="dk1"/>
              </a:buClr>
              <a:buSzPts val="1800"/>
              <a:buChar char="•"/>
              <a:defRPr sz="1800">
                <a:latin typeface="Open Sans"/>
                <a:ea typeface="Open Sans"/>
                <a:cs typeface="Open Sans"/>
                <a:sym typeface="Open Sans"/>
              </a:defRPr>
            </a:lvl3pPr>
            <a:lvl4pPr marL="1828800" lvl="3" indent="-330200" algn="l">
              <a:lnSpc>
                <a:spcPct val="100000"/>
              </a:lnSpc>
              <a:spcBef>
                <a:spcPts val="500"/>
              </a:spcBef>
              <a:spcAft>
                <a:spcPts val="0"/>
              </a:spcAft>
              <a:buClr>
                <a:schemeClr val="dk1"/>
              </a:buClr>
              <a:buSzPts val="1600"/>
              <a:buChar char="•"/>
              <a:defRPr sz="1600">
                <a:latin typeface="Open Sans"/>
                <a:ea typeface="Open Sans"/>
                <a:cs typeface="Open Sans"/>
                <a:sym typeface="Open Sans"/>
              </a:defRPr>
            </a:lvl4pPr>
            <a:lvl5pPr marL="2286000" lvl="4" indent="-330200" algn="l">
              <a:lnSpc>
                <a:spcPct val="100000"/>
              </a:lnSpc>
              <a:spcBef>
                <a:spcPts val="500"/>
              </a:spcBef>
              <a:spcAft>
                <a:spcPts val="0"/>
              </a:spcAft>
              <a:buClr>
                <a:schemeClr val="dk1"/>
              </a:buClr>
              <a:buSzPts val="1600"/>
              <a:buChar char="•"/>
              <a:defRPr sz="1600">
                <a:latin typeface="Open Sans"/>
                <a:ea typeface="Open Sans"/>
                <a:cs typeface="Open Sans"/>
                <a:sym typeface="Open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27"/>
          <p:cNvPicPr preferRelativeResize="0"/>
          <p:nvPr/>
        </p:nvPicPr>
        <p:blipFill rotWithShape="1">
          <a:blip r:embed="rId2">
            <a:alphaModFix/>
          </a:blip>
          <a:srcRect r="79333"/>
          <a:stretch/>
        </p:blipFill>
        <p:spPr>
          <a:xfrm>
            <a:off x="97599" y="131894"/>
            <a:ext cx="319153" cy="371212"/>
          </a:xfrm>
          <a:prstGeom prst="rect">
            <a:avLst/>
          </a:prstGeom>
          <a:noFill/>
          <a:ln>
            <a:noFill/>
          </a:ln>
        </p:spPr>
      </p:pic>
      <p:sp>
        <p:nvSpPr>
          <p:cNvPr id="54" name="Google Shape;54;p27"/>
          <p:cNvSpPr txBox="1">
            <a:spLocks noGrp="1"/>
          </p:cNvSpPr>
          <p:nvPr>
            <p:ph type="sldNum" idx="12"/>
          </p:nvPr>
        </p:nvSpPr>
        <p:spPr>
          <a:xfrm>
            <a:off x="0" y="6356350"/>
            <a:ext cx="523873" cy="501650"/>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buNone/>
              <a:defRPr sz="1200">
                <a:solidFill>
                  <a:schemeClr val="dk1"/>
                </a:solidFill>
                <a:latin typeface="Poppins SemiBold"/>
                <a:ea typeface="Poppins SemiBold"/>
                <a:cs typeface="Poppins SemiBold"/>
                <a:sym typeface="Poppins SemiBold"/>
              </a:defRPr>
            </a:lvl1pPr>
            <a:lvl2pPr marL="0" lvl="1" indent="0" algn="ctr">
              <a:lnSpc>
                <a:spcPct val="100000"/>
              </a:lnSpc>
              <a:spcBef>
                <a:spcPts val="0"/>
              </a:spcBef>
              <a:buNone/>
              <a:defRPr sz="1200">
                <a:solidFill>
                  <a:schemeClr val="dk1"/>
                </a:solidFill>
                <a:latin typeface="Poppins SemiBold"/>
                <a:ea typeface="Poppins SemiBold"/>
                <a:cs typeface="Poppins SemiBold"/>
                <a:sym typeface="Poppins SemiBold"/>
              </a:defRPr>
            </a:lvl2pPr>
            <a:lvl3pPr marL="0" lvl="2" indent="0" algn="ctr">
              <a:lnSpc>
                <a:spcPct val="100000"/>
              </a:lnSpc>
              <a:spcBef>
                <a:spcPts val="0"/>
              </a:spcBef>
              <a:buNone/>
              <a:defRPr sz="1200">
                <a:solidFill>
                  <a:schemeClr val="dk1"/>
                </a:solidFill>
                <a:latin typeface="Poppins SemiBold"/>
                <a:ea typeface="Poppins SemiBold"/>
                <a:cs typeface="Poppins SemiBold"/>
                <a:sym typeface="Poppins SemiBold"/>
              </a:defRPr>
            </a:lvl3pPr>
            <a:lvl4pPr marL="0" lvl="3" indent="0" algn="ctr">
              <a:lnSpc>
                <a:spcPct val="100000"/>
              </a:lnSpc>
              <a:spcBef>
                <a:spcPts val="0"/>
              </a:spcBef>
              <a:buNone/>
              <a:defRPr sz="1200">
                <a:solidFill>
                  <a:schemeClr val="dk1"/>
                </a:solidFill>
                <a:latin typeface="Poppins SemiBold"/>
                <a:ea typeface="Poppins SemiBold"/>
                <a:cs typeface="Poppins SemiBold"/>
                <a:sym typeface="Poppins SemiBold"/>
              </a:defRPr>
            </a:lvl4pPr>
            <a:lvl5pPr marL="0" lvl="4" indent="0" algn="ctr">
              <a:lnSpc>
                <a:spcPct val="100000"/>
              </a:lnSpc>
              <a:spcBef>
                <a:spcPts val="0"/>
              </a:spcBef>
              <a:buNone/>
              <a:defRPr sz="1200">
                <a:solidFill>
                  <a:schemeClr val="dk1"/>
                </a:solidFill>
                <a:latin typeface="Poppins SemiBold"/>
                <a:ea typeface="Poppins SemiBold"/>
                <a:cs typeface="Poppins SemiBold"/>
                <a:sym typeface="Poppins SemiBold"/>
              </a:defRPr>
            </a:lvl5pPr>
            <a:lvl6pPr marL="0" lvl="5" indent="0" algn="ctr">
              <a:lnSpc>
                <a:spcPct val="100000"/>
              </a:lnSpc>
              <a:spcBef>
                <a:spcPts val="0"/>
              </a:spcBef>
              <a:buNone/>
              <a:defRPr sz="1200">
                <a:solidFill>
                  <a:schemeClr val="dk1"/>
                </a:solidFill>
                <a:latin typeface="Poppins SemiBold"/>
                <a:ea typeface="Poppins SemiBold"/>
                <a:cs typeface="Poppins SemiBold"/>
                <a:sym typeface="Poppins SemiBold"/>
              </a:defRPr>
            </a:lvl6pPr>
            <a:lvl7pPr marL="0" lvl="6" indent="0" algn="ctr">
              <a:lnSpc>
                <a:spcPct val="100000"/>
              </a:lnSpc>
              <a:spcBef>
                <a:spcPts val="0"/>
              </a:spcBef>
              <a:buNone/>
              <a:defRPr sz="1200">
                <a:solidFill>
                  <a:schemeClr val="dk1"/>
                </a:solidFill>
                <a:latin typeface="Poppins SemiBold"/>
                <a:ea typeface="Poppins SemiBold"/>
                <a:cs typeface="Poppins SemiBold"/>
                <a:sym typeface="Poppins SemiBold"/>
              </a:defRPr>
            </a:lvl7pPr>
            <a:lvl8pPr marL="0" lvl="7" indent="0" algn="ctr">
              <a:lnSpc>
                <a:spcPct val="100000"/>
              </a:lnSpc>
              <a:spcBef>
                <a:spcPts val="0"/>
              </a:spcBef>
              <a:buNone/>
              <a:defRPr sz="1200">
                <a:solidFill>
                  <a:schemeClr val="dk1"/>
                </a:solidFill>
                <a:latin typeface="Poppins SemiBold"/>
                <a:ea typeface="Poppins SemiBold"/>
                <a:cs typeface="Poppins SemiBold"/>
                <a:sym typeface="Poppins SemiBold"/>
              </a:defRPr>
            </a:lvl8pPr>
            <a:lvl9pPr marL="0" lvl="8" indent="0" algn="ctr">
              <a:lnSpc>
                <a:spcPct val="100000"/>
              </a:lnSpc>
              <a:spcBef>
                <a:spcPts val="0"/>
              </a:spcBef>
              <a:buNone/>
              <a:defRPr sz="1200">
                <a:solidFill>
                  <a:schemeClr val="dk1"/>
                </a:solidFill>
                <a:latin typeface="Poppins SemiBold"/>
                <a:ea typeface="Poppins SemiBold"/>
                <a:cs typeface="Poppins SemiBold"/>
                <a:sym typeface="Poppins SemiBold"/>
              </a:defRPr>
            </a:lvl9pPr>
          </a:lstStyle>
          <a:p>
            <a:pPr marL="0" lvl="0" indent="0" algn="ctr" rtl="0">
              <a:spcBef>
                <a:spcPts val="0"/>
              </a:spcBef>
              <a:spcAft>
                <a:spcPts val="0"/>
              </a:spcAft>
              <a:buNone/>
            </a:pPr>
            <a:fld id="{00000000-1234-1234-1234-123412341234}" type="slidenum">
              <a:rPr lang="en-US"/>
              <a:t>‹#›</a:t>
            </a:fld>
            <a:endParaRPr/>
          </a:p>
        </p:txBody>
      </p:sp>
      <p:sp>
        <p:nvSpPr>
          <p:cNvPr id="55" name="Google Shape;55;p27"/>
          <p:cNvSpPr txBox="1">
            <a:spLocks noGrp="1"/>
          </p:cNvSpPr>
          <p:nvPr>
            <p:ph type="body" idx="2"/>
          </p:nvPr>
        </p:nvSpPr>
        <p:spPr>
          <a:xfrm rot="-5400000">
            <a:off x="-1019175" y="3267934"/>
            <a:ext cx="2552700" cy="371212"/>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dk1"/>
              </a:buClr>
              <a:buSzPts val="1400"/>
              <a:buNone/>
              <a:defRPr sz="1400" b="1">
                <a:latin typeface="Poppins"/>
                <a:ea typeface="Poppins"/>
                <a:cs typeface="Poppins"/>
                <a:sym typeface="Poppins"/>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27"/>
          <p:cNvSpPr txBox="1">
            <a:spLocks noGrp="1"/>
          </p:cNvSpPr>
          <p:nvPr>
            <p:ph type="body" idx="3"/>
          </p:nvPr>
        </p:nvSpPr>
        <p:spPr>
          <a:xfrm>
            <a:off x="5060950" y="762000"/>
            <a:ext cx="2552700" cy="353218"/>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accent1"/>
              </a:buClr>
              <a:buSzPts val="1400"/>
              <a:buNone/>
              <a:defRPr sz="1400" b="1">
                <a:solidFill>
                  <a:schemeClr val="accent1"/>
                </a:solidFill>
                <a:latin typeface="Poppins"/>
                <a:ea typeface="Poppins"/>
                <a:cs typeface="Poppins"/>
                <a:sym typeface="Poppins"/>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044034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Master Title Slide">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370428EE-A095-4B11-807F-8F0A7B06382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84860" y="486687"/>
            <a:ext cx="8781029" cy="6574514"/>
          </a:xfrm>
          <a:prstGeom prst="rect">
            <a:avLst/>
          </a:prstGeom>
        </p:spPr>
      </p:pic>
      <p:sp>
        <p:nvSpPr>
          <p:cNvPr id="2" name="Title 1">
            <a:extLst>
              <a:ext uri="{FF2B5EF4-FFF2-40B4-BE49-F238E27FC236}">
                <a16:creationId xmlns:a16="http://schemas.microsoft.com/office/drawing/2014/main" id="{799B5DDA-072A-49DC-B164-92BE6F27FC19}"/>
              </a:ext>
            </a:extLst>
          </p:cNvPr>
          <p:cNvSpPr>
            <a:spLocks noGrp="1"/>
          </p:cNvSpPr>
          <p:nvPr>
            <p:ph type="ctrTitle" hasCustomPrompt="1"/>
          </p:nvPr>
        </p:nvSpPr>
        <p:spPr>
          <a:xfrm>
            <a:off x="571501" y="4648068"/>
            <a:ext cx="5876924" cy="1333763"/>
          </a:xfrm>
        </p:spPr>
        <p:txBody>
          <a:bodyPr anchor="b">
            <a:noAutofit/>
          </a:bodyPr>
          <a:lstStyle>
            <a:lvl1pPr algn="l">
              <a:lnSpc>
                <a:spcPct val="100000"/>
              </a:lnSpc>
              <a:defRPr sz="3800"/>
            </a:lvl1pPr>
          </a:lstStyle>
          <a:p>
            <a:r>
              <a:rPr lang="en-US"/>
              <a:t>Click to edit</a:t>
            </a:r>
            <a:br>
              <a:rPr lang="en-US"/>
            </a:br>
            <a:r>
              <a:rPr lang="en-US"/>
              <a:t>Master title style</a:t>
            </a:r>
          </a:p>
        </p:txBody>
      </p:sp>
      <p:sp>
        <p:nvSpPr>
          <p:cNvPr id="11" name="Text Placeholder 10">
            <a:extLst>
              <a:ext uri="{FF2B5EF4-FFF2-40B4-BE49-F238E27FC236}">
                <a16:creationId xmlns:a16="http://schemas.microsoft.com/office/drawing/2014/main" id="{99A5C132-8C69-418F-8B8E-B3EA21507D95}"/>
              </a:ext>
            </a:extLst>
          </p:cNvPr>
          <p:cNvSpPr>
            <a:spLocks noGrp="1"/>
          </p:cNvSpPr>
          <p:nvPr>
            <p:ph type="body" sz="quarter" idx="10" hasCustomPrompt="1"/>
          </p:nvPr>
        </p:nvSpPr>
        <p:spPr>
          <a:xfrm>
            <a:off x="571500" y="5935408"/>
            <a:ext cx="5876924" cy="371212"/>
          </a:xfrm>
        </p:spPr>
        <p:txBody>
          <a:bodyPr>
            <a:noAutofit/>
          </a:bodyPr>
          <a:lstStyle>
            <a:lvl1pPr marL="0" indent="0">
              <a:lnSpc>
                <a:spcPct val="100000"/>
              </a:lnSpc>
              <a:buNone/>
              <a:defRPr sz="1800">
                <a:latin typeface="Poppins Light" panose="00000400000000000000" pitchFamily="2" charset="0"/>
                <a:cs typeface="Poppins Light" panose="00000400000000000000" pitchFamily="2" charset="0"/>
              </a:defRPr>
            </a:lvl1pPr>
          </a:lstStyle>
          <a:p>
            <a:pPr lvl="0"/>
            <a:r>
              <a:rPr lang="en-US"/>
              <a:t>Click to edit Master subtitle style</a:t>
            </a:r>
          </a:p>
        </p:txBody>
      </p:sp>
      <p:pic>
        <p:nvPicPr>
          <p:cNvPr id="8" name="Graphic 7">
            <a:extLst>
              <a:ext uri="{FF2B5EF4-FFF2-40B4-BE49-F238E27FC236}">
                <a16:creationId xmlns:a16="http://schemas.microsoft.com/office/drawing/2014/main" id="{456D4250-8367-A049-9A2A-E3714333DE62}"/>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9406" y="237089"/>
            <a:ext cx="2076706" cy="499195"/>
          </a:xfrm>
          <a:prstGeom prst="rect">
            <a:avLst/>
          </a:prstGeom>
        </p:spPr>
      </p:pic>
    </p:spTree>
    <p:extLst>
      <p:ext uri="{BB962C8B-B14F-4D97-AF65-F5344CB8AC3E}">
        <p14:creationId xmlns:p14="http://schemas.microsoft.com/office/powerpoint/2010/main" val="23207036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 Master Title Slide (More Space)">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370428EE-A095-4B11-807F-8F0A7B06382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8885" y="486687"/>
            <a:ext cx="8781029" cy="6574514"/>
          </a:xfrm>
          <a:prstGeom prst="rect">
            <a:avLst/>
          </a:prstGeom>
        </p:spPr>
      </p:pic>
      <p:sp>
        <p:nvSpPr>
          <p:cNvPr id="2" name="Title 1">
            <a:extLst>
              <a:ext uri="{FF2B5EF4-FFF2-40B4-BE49-F238E27FC236}">
                <a16:creationId xmlns:a16="http://schemas.microsoft.com/office/drawing/2014/main" id="{799B5DDA-072A-49DC-B164-92BE6F27FC19}"/>
              </a:ext>
            </a:extLst>
          </p:cNvPr>
          <p:cNvSpPr>
            <a:spLocks noGrp="1"/>
          </p:cNvSpPr>
          <p:nvPr>
            <p:ph type="ctrTitle" hasCustomPrompt="1"/>
          </p:nvPr>
        </p:nvSpPr>
        <p:spPr>
          <a:xfrm>
            <a:off x="571501" y="4648068"/>
            <a:ext cx="6591299" cy="1333763"/>
          </a:xfrm>
        </p:spPr>
        <p:txBody>
          <a:bodyPr anchor="b">
            <a:noAutofit/>
          </a:bodyPr>
          <a:lstStyle>
            <a:lvl1pPr algn="l">
              <a:lnSpc>
                <a:spcPct val="100000"/>
              </a:lnSpc>
              <a:defRPr sz="3800"/>
            </a:lvl1pPr>
          </a:lstStyle>
          <a:p>
            <a:r>
              <a:rPr lang="en-US"/>
              <a:t>Click to edit</a:t>
            </a:r>
            <a:br>
              <a:rPr lang="en-US"/>
            </a:br>
            <a:r>
              <a:rPr lang="en-US"/>
              <a:t>Master title style</a:t>
            </a:r>
          </a:p>
        </p:txBody>
      </p:sp>
      <p:sp>
        <p:nvSpPr>
          <p:cNvPr id="11" name="Text Placeholder 10">
            <a:extLst>
              <a:ext uri="{FF2B5EF4-FFF2-40B4-BE49-F238E27FC236}">
                <a16:creationId xmlns:a16="http://schemas.microsoft.com/office/drawing/2014/main" id="{99A5C132-8C69-418F-8B8E-B3EA21507D95}"/>
              </a:ext>
            </a:extLst>
          </p:cNvPr>
          <p:cNvSpPr>
            <a:spLocks noGrp="1"/>
          </p:cNvSpPr>
          <p:nvPr>
            <p:ph type="body" sz="quarter" idx="10" hasCustomPrompt="1"/>
          </p:nvPr>
        </p:nvSpPr>
        <p:spPr>
          <a:xfrm>
            <a:off x="571500" y="5935408"/>
            <a:ext cx="6591299" cy="371212"/>
          </a:xfrm>
        </p:spPr>
        <p:txBody>
          <a:bodyPr>
            <a:noAutofit/>
          </a:bodyPr>
          <a:lstStyle>
            <a:lvl1pPr marL="0" indent="0">
              <a:lnSpc>
                <a:spcPct val="100000"/>
              </a:lnSpc>
              <a:buNone/>
              <a:defRPr sz="1800">
                <a:latin typeface="Poppins Light" panose="00000400000000000000" pitchFamily="2" charset="0"/>
                <a:cs typeface="Poppins Light" panose="00000400000000000000" pitchFamily="2" charset="0"/>
              </a:defRPr>
            </a:lvl1pPr>
          </a:lstStyle>
          <a:p>
            <a:pPr lvl="0"/>
            <a:r>
              <a:rPr lang="en-US"/>
              <a:t>Click to edit Master subtitle style</a:t>
            </a:r>
          </a:p>
        </p:txBody>
      </p:sp>
      <p:pic>
        <p:nvPicPr>
          <p:cNvPr id="7" name="Graphic 6">
            <a:extLst>
              <a:ext uri="{FF2B5EF4-FFF2-40B4-BE49-F238E27FC236}">
                <a16:creationId xmlns:a16="http://schemas.microsoft.com/office/drawing/2014/main" id="{B68E2064-60CC-4FAF-B538-FA77EBB75CFB}"/>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9406" y="237090"/>
            <a:ext cx="2076706" cy="499194"/>
          </a:xfrm>
          <a:prstGeom prst="rect">
            <a:avLst/>
          </a:prstGeom>
        </p:spPr>
      </p:pic>
    </p:spTree>
    <p:extLst>
      <p:ext uri="{BB962C8B-B14F-4D97-AF65-F5344CB8AC3E}">
        <p14:creationId xmlns:p14="http://schemas.microsoft.com/office/powerpoint/2010/main" val="13634478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ontent Slide w/ White 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a:off x="0" y="0"/>
            <a:ext cx="523874" cy="6858000"/>
          </a:xfrm>
          <a:prstGeom prst="rect">
            <a:avLst/>
          </a:prstGeom>
          <a:solidFill>
            <a:schemeClr val="bg2"/>
          </a:solidFill>
          <a:ln>
            <a:noFill/>
          </a:ln>
          <a:effectLst>
            <a:outerShdw blurRad="88900" dist="50800" dir="5400000" algn="tl" rotWithShape="0">
              <a:srgbClr val="CCD3DE">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1079500" y="1124743"/>
            <a:ext cx="10515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1079500" y="1825625"/>
            <a:ext cx="10515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77C8B26A-984F-4ADD-B2AA-D3A7FAA2E975}"/>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sp>
        <p:nvSpPr>
          <p:cNvPr id="14" name="Text Placeholder 10">
            <a:extLst>
              <a:ext uri="{FF2B5EF4-FFF2-40B4-BE49-F238E27FC236}">
                <a16:creationId xmlns:a16="http://schemas.microsoft.com/office/drawing/2014/main" id="{7D168FBE-6502-4661-8FCF-2C82A68D3F0B}"/>
              </a:ext>
            </a:extLst>
          </p:cNvPr>
          <p:cNvSpPr>
            <a:spLocks noGrp="1"/>
          </p:cNvSpPr>
          <p:nvPr>
            <p:ph type="body" sz="quarter" idx="10" hasCustomPrompt="1"/>
          </p:nvPr>
        </p:nvSpPr>
        <p:spPr>
          <a:xfrm rot="16200000">
            <a:off x="-1019175" y="3267934"/>
            <a:ext cx="2552700" cy="371212"/>
          </a:xfrm>
        </p:spPr>
        <p:txBody>
          <a:bodyPr anchor="ctr">
            <a:noAutofit/>
          </a:bodyPr>
          <a:lstStyle>
            <a:lvl1pPr marL="0" indent="0" algn="ctr">
              <a:lnSpc>
                <a:spcPct val="100000"/>
              </a:lnSpc>
              <a:buNone/>
              <a:defRPr sz="1400" b="1">
                <a:solidFill>
                  <a:schemeClr val="tx1"/>
                </a:solidFill>
                <a:latin typeface="Poppins" panose="00000500000000000000" pitchFamily="2" charset="0"/>
                <a:cs typeface="Poppins" panose="00000500000000000000" pitchFamily="2" charset="0"/>
              </a:defRPr>
            </a:lvl1pPr>
          </a:lstStyle>
          <a:p>
            <a:pPr lvl="0"/>
            <a:r>
              <a:rPr lang="en-US" dirty="0"/>
              <a:t>SLIDE TITLE</a:t>
            </a:r>
          </a:p>
        </p:txBody>
      </p:sp>
      <p:sp>
        <p:nvSpPr>
          <p:cNvPr id="16" name="Text Placeholder 10">
            <a:extLst>
              <a:ext uri="{FF2B5EF4-FFF2-40B4-BE49-F238E27FC236}">
                <a16:creationId xmlns:a16="http://schemas.microsoft.com/office/drawing/2014/main" id="{DF3DFD49-9C8D-4C4F-B7B1-867C54D2D0A7}"/>
              </a:ext>
            </a:extLst>
          </p:cNvPr>
          <p:cNvSpPr>
            <a:spLocks noGrp="1"/>
          </p:cNvSpPr>
          <p:nvPr>
            <p:ph type="body" sz="quarter" idx="13" hasCustomPrompt="1"/>
          </p:nvPr>
        </p:nvSpPr>
        <p:spPr>
          <a:xfrm>
            <a:off x="5060950" y="762000"/>
            <a:ext cx="2552700" cy="353218"/>
          </a:xfrm>
        </p:spPr>
        <p:txBody>
          <a:bodyPr anchor="ctr">
            <a:noAutofit/>
          </a:bodyPr>
          <a:lstStyle>
            <a:lvl1pPr marL="0" indent="0" algn="ctr">
              <a:lnSpc>
                <a:spcPct val="100000"/>
              </a:lnSpc>
              <a:buNone/>
              <a:defRPr sz="1400" b="1">
                <a:solidFill>
                  <a:schemeClr val="accent1"/>
                </a:solidFill>
                <a:latin typeface="Poppins" panose="00000500000000000000" pitchFamily="2" charset="0"/>
                <a:cs typeface="Poppins" panose="00000500000000000000" pitchFamily="2" charset="0"/>
              </a:defRPr>
            </a:lvl1pPr>
          </a:lstStyle>
          <a:p>
            <a:pPr lvl="0"/>
            <a:r>
              <a:rPr lang="en-US"/>
              <a:t>SLIDE TITLE</a:t>
            </a:r>
          </a:p>
        </p:txBody>
      </p:sp>
    </p:spTree>
    <p:extLst>
      <p:ext uri="{BB962C8B-B14F-4D97-AF65-F5344CB8AC3E}">
        <p14:creationId xmlns:p14="http://schemas.microsoft.com/office/powerpoint/2010/main" val="38282014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2. Content Slide w/ White 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a:off x="0" y="0"/>
            <a:ext cx="523874" cy="6858000"/>
          </a:xfrm>
          <a:prstGeom prst="rect">
            <a:avLst/>
          </a:prstGeom>
          <a:solidFill>
            <a:schemeClr val="bg2"/>
          </a:soli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1079500" y="1124743"/>
            <a:ext cx="10515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1079500" y="1825625"/>
            <a:ext cx="10515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77C8B26A-984F-4ADD-B2AA-D3A7FAA2E975}"/>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sp>
        <p:nvSpPr>
          <p:cNvPr id="14" name="Text Placeholder 10">
            <a:extLst>
              <a:ext uri="{FF2B5EF4-FFF2-40B4-BE49-F238E27FC236}">
                <a16:creationId xmlns:a16="http://schemas.microsoft.com/office/drawing/2014/main" id="{7D168FBE-6502-4661-8FCF-2C82A68D3F0B}"/>
              </a:ext>
            </a:extLst>
          </p:cNvPr>
          <p:cNvSpPr>
            <a:spLocks noGrp="1"/>
          </p:cNvSpPr>
          <p:nvPr>
            <p:ph type="body" sz="quarter" idx="10" hasCustomPrompt="1"/>
          </p:nvPr>
        </p:nvSpPr>
        <p:spPr>
          <a:xfrm rot="16200000">
            <a:off x="-1019175" y="3267934"/>
            <a:ext cx="2552700" cy="371212"/>
          </a:xfrm>
        </p:spPr>
        <p:txBody>
          <a:bodyPr anchor="ctr">
            <a:noAutofit/>
          </a:bodyPr>
          <a:lstStyle>
            <a:lvl1pPr marL="0" indent="0" algn="ctr">
              <a:lnSpc>
                <a:spcPct val="100000"/>
              </a:lnSpc>
              <a:buNone/>
              <a:defRPr sz="1400" b="1">
                <a:latin typeface="Poppins" panose="00000500000000000000" pitchFamily="2" charset="0"/>
                <a:cs typeface="Poppins" panose="00000500000000000000" pitchFamily="2" charset="0"/>
              </a:defRPr>
            </a:lvl1pPr>
          </a:lstStyle>
          <a:p>
            <a:pPr lvl="0"/>
            <a:r>
              <a:rPr lang="en-US"/>
              <a:t>SLIDE TITLE</a:t>
            </a:r>
          </a:p>
        </p:txBody>
      </p:sp>
      <p:sp>
        <p:nvSpPr>
          <p:cNvPr id="16" name="Text Placeholder 10">
            <a:extLst>
              <a:ext uri="{FF2B5EF4-FFF2-40B4-BE49-F238E27FC236}">
                <a16:creationId xmlns:a16="http://schemas.microsoft.com/office/drawing/2014/main" id="{DF3DFD49-9C8D-4C4F-B7B1-867C54D2D0A7}"/>
              </a:ext>
            </a:extLst>
          </p:cNvPr>
          <p:cNvSpPr>
            <a:spLocks noGrp="1"/>
          </p:cNvSpPr>
          <p:nvPr>
            <p:ph type="body" sz="quarter" idx="13" hasCustomPrompt="1"/>
          </p:nvPr>
        </p:nvSpPr>
        <p:spPr>
          <a:xfrm>
            <a:off x="5060950" y="762000"/>
            <a:ext cx="2552700" cy="353218"/>
          </a:xfrm>
        </p:spPr>
        <p:txBody>
          <a:bodyPr anchor="ctr">
            <a:noAutofit/>
          </a:bodyPr>
          <a:lstStyle>
            <a:lvl1pPr marL="0" indent="0" algn="ctr">
              <a:lnSpc>
                <a:spcPct val="100000"/>
              </a:lnSpc>
              <a:buNone/>
              <a:defRPr sz="1400" b="1">
                <a:solidFill>
                  <a:schemeClr val="accent1"/>
                </a:solidFill>
                <a:latin typeface="Poppins" panose="00000500000000000000" pitchFamily="2" charset="0"/>
                <a:cs typeface="Poppins" panose="00000500000000000000" pitchFamily="2" charset="0"/>
              </a:defRPr>
            </a:lvl1pPr>
          </a:lstStyle>
          <a:p>
            <a:pPr lvl="0"/>
            <a:r>
              <a:rPr lang="en-US"/>
              <a:t>SLIDE TITLE</a:t>
            </a:r>
          </a:p>
        </p:txBody>
      </p:sp>
    </p:spTree>
    <p:extLst>
      <p:ext uri="{BB962C8B-B14F-4D97-AF65-F5344CB8AC3E}">
        <p14:creationId xmlns:p14="http://schemas.microsoft.com/office/powerpoint/2010/main" val="7477246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1 Content Slide w/ Blue Bar">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a:off x="0" y="0"/>
            <a:ext cx="523874" cy="6858000"/>
          </a:xfrm>
          <a:prstGeom prst="rect">
            <a:avLst/>
          </a:prstGeom>
          <a:solidFill>
            <a:schemeClr val="bg1"/>
          </a:soli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1079500" y="1124743"/>
            <a:ext cx="10515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1079500" y="1825625"/>
            <a:ext cx="10515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77C8B26A-984F-4ADD-B2AA-D3A7FAA2E975}"/>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sp>
        <p:nvSpPr>
          <p:cNvPr id="14" name="Text Placeholder 10">
            <a:extLst>
              <a:ext uri="{FF2B5EF4-FFF2-40B4-BE49-F238E27FC236}">
                <a16:creationId xmlns:a16="http://schemas.microsoft.com/office/drawing/2014/main" id="{7D168FBE-6502-4661-8FCF-2C82A68D3F0B}"/>
              </a:ext>
            </a:extLst>
          </p:cNvPr>
          <p:cNvSpPr>
            <a:spLocks noGrp="1"/>
          </p:cNvSpPr>
          <p:nvPr>
            <p:ph type="body" sz="quarter" idx="10" hasCustomPrompt="1"/>
          </p:nvPr>
        </p:nvSpPr>
        <p:spPr>
          <a:xfrm rot="16200000">
            <a:off x="-1019175" y="3267934"/>
            <a:ext cx="2552700" cy="371212"/>
          </a:xfrm>
        </p:spPr>
        <p:txBody>
          <a:bodyPr anchor="ctr">
            <a:noAutofit/>
          </a:bodyPr>
          <a:lstStyle>
            <a:lvl1pPr marL="0" indent="0" algn="ctr">
              <a:lnSpc>
                <a:spcPct val="100000"/>
              </a:lnSpc>
              <a:buNone/>
              <a:defRPr sz="1400" b="1">
                <a:latin typeface="Poppins" panose="00000500000000000000" pitchFamily="2" charset="0"/>
                <a:cs typeface="Poppins" panose="00000500000000000000" pitchFamily="2" charset="0"/>
              </a:defRPr>
            </a:lvl1pPr>
          </a:lstStyle>
          <a:p>
            <a:pPr lvl="0"/>
            <a:r>
              <a:rPr lang="en-US"/>
              <a:t>SLIDE TITLE</a:t>
            </a:r>
          </a:p>
        </p:txBody>
      </p:sp>
      <p:sp>
        <p:nvSpPr>
          <p:cNvPr id="16" name="Text Placeholder 10">
            <a:extLst>
              <a:ext uri="{FF2B5EF4-FFF2-40B4-BE49-F238E27FC236}">
                <a16:creationId xmlns:a16="http://schemas.microsoft.com/office/drawing/2014/main" id="{DF3DFD49-9C8D-4C4F-B7B1-867C54D2D0A7}"/>
              </a:ext>
            </a:extLst>
          </p:cNvPr>
          <p:cNvSpPr>
            <a:spLocks noGrp="1"/>
          </p:cNvSpPr>
          <p:nvPr>
            <p:ph type="body" sz="quarter" idx="13" hasCustomPrompt="1"/>
          </p:nvPr>
        </p:nvSpPr>
        <p:spPr>
          <a:xfrm>
            <a:off x="5060950" y="762000"/>
            <a:ext cx="2552700" cy="353218"/>
          </a:xfrm>
        </p:spPr>
        <p:txBody>
          <a:bodyPr anchor="ctr">
            <a:noAutofit/>
          </a:bodyPr>
          <a:lstStyle>
            <a:lvl1pPr marL="0" indent="0" algn="ctr">
              <a:lnSpc>
                <a:spcPct val="100000"/>
              </a:lnSpc>
              <a:buNone/>
              <a:defRPr sz="1400" b="1">
                <a:solidFill>
                  <a:schemeClr val="accent1"/>
                </a:solidFill>
                <a:latin typeface="Poppins" panose="00000500000000000000" pitchFamily="2" charset="0"/>
                <a:cs typeface="Poppins" panose="00000500000000000000" pitchFamily="2" charset="0"/>
              </a:defRPr>
            </a:lvl1pPr>
          </a:lstStyle>
          <a:p>
            <a:pPr lvl="0"/>
            <a:r>
              <a:rPr lang="en-US"/>
              <a:t>SLIDE TITLE</a:t>
            </a:r>
          </a:p>
        </p:txBody>
      </p:sp>
    </p:spTree>
    <p:extLst>
      <p:ext uri="{BB962C8B-B14F-4D97-AF65-F5344CB8AC3E}">
        <p14:creationId xmlns:p14="http://schemas.microsoft.com/office/powerpoint/2010/main" val="1694885963"/>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Highlight Slide w/ White 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a:off x="0" y="0"/>
            <a:ext cx="3238500" cy="6858000"/>
          </a:xfrm>
          <a:prstGeom prst="rect">
            <a:avLst/>
          </a:prstGeom>
          <a:solidFill>
            <a:schemeClr val="bg2"/>
          </a:soli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defRPr>
                <a:solidFill>
                  <a:schemeClr val="tx1"/>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tx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25" name="Text Placeholder 4">
            <a:extLst>
              <a:ext uri="{FF2B5EF4-FFF2-40B4-BE49-F238E27FC236}">
                <a16:creationId xmlns:a16="http://schemas.microsoft.com/office/drawing/2014/main" id="{8651913F-0165-4538-BCD8-8A7039A93BA7}"/>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32043845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1 Highlight Slide w/ Blue Bar">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a:off x="0" y="0"/>
            <a:ext cx="3238500" cy="6858000"/>
          </a:xfrm>
          <a:prstGeom prst="rect">
            <a:avLst/>
          </a:prstGeom>
          <a:solidFill>
            <a:schemeClr val="bg1"/>
          </a:soli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tx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25" name="Text Placeholder 4">
            <a:extLst>
              <a:ext uri="{FF2B5EF4-FFF2-40B4-BE49-F238E27FC236}">
                <a16:creationId xmlns:a16="http://schemas.microsoft.com/office/drawing/2014/main" id="{8651913F-0165-4538-BCD8-8A7039A93BA7}"/>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3032209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2 Highlight Slide w/ Green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5BEFA0"/>
              </a:gs>
              <a:gs pos="50000">
                <a:srgbClr val="1BDA9D"/>
              </a:gs>
              <a:gs pos="100000">
                <a:schemeClr val="accent1"/>
              </a:gs>
            </a:gsLst>
            <a:lin ang="2700000" scaled="1"/>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25" name="Text Placeholder 4">
            <a:extLst>
              <a:ext uri="{FF2B5EF4-FFF2-40B4-BE49-F238E27FC236}">
                <a16:creationId xmlns:a16="http://schemas.microsoft.com/office/drawing/2014/main" id="{8651913F-0165-4538-BCD8-8A7039A93BA7}"/>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117266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3 Highlight Slide w/ Teal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54EEC6"/>
              </a:gs>
              <a:gs pos="50000">
                <a:schemeClr val="accent2"/>
              </a:gs>
              <a:gs pos="100000">
                <a:srgbClr val="0EAAA6"/>
              </a:gs>
            </a:gsLst>
            <a:lin ang="1800000" scaled="0"/>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11" name="Text Placeholder 4">
            <a:extLst>
              <a:ext uri="{FF2B5EF4-FFF2-40B4-BE49-F238E27FC236}">
                <a16:creationId xmlns:a16="http://schemas.microsoft.com/office/drawing/2014/main" id="{E1CA3021-6ACD-4B4C-A2DB-C846D366105A}"/>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603272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4 Highlight Slide w/ Blu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5EE1FB"/>
              </a:gs>
              <a:gs pos="50000">
                <a:schemeClr val="accent3"/>
              </a:gs>
              <a:gs pos="100000">
                <a:srgbClr val="4C7EED"/>
              </a:gs>
            </a:gsLst>
            <a:lin ang="1800000" scaled="0"/>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11" name="Text Placeholder 4">
            <a:extLst>
              <a:ext uri="{FF2B5EF4-FFF2-40B4-BE49-F238E27FC236}">
                <a16:creationId xmlns:a16="http://schemas.microsoft.com/office/drawing/2014/main" id="{7338C022-4C42-4121-8643-5A99EAE7CB8B}"/>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37358529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5 Highlight Slide w/ Purpl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C6A2EA"/>
              </a:gs>
              <a:gs pos="50000">
                <a:schemeClr val="accent4"/>
              </a:gs>
              <a:gs pos="100000">
                <a:srgbClr val="6D68D6"/>
              </a:gs>
            </a:gsLst>
            <a:lin ang="1800000" scaled="0"/>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11" name="Text Placeholder 4">
            <a:extLst>
              <a:ext uri="{FF2B5EF4-FFF2-40B4-BE49-F238E27FC236}">
                <a16:creationId xmlns:a16="http://schemas.microsoft.com/office/drawing/2014/main" id="{B74BBEEE-8657-49A2-A712-3187005B8AA0}"/>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39482901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 Highlight Slide w/ Orange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FFCC66"/>
              </a:gs>
              <a:gs pos="50000">
                <a:schemeClr val="accent5"/>
              </a:gs>
              <a:gs pos="100000">
                <a:srgbClr val="FFAF73"/>
              </a:gs>
            </a:gsLst>
            <a:lin ang="1800000" scaled="0"/>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11" name="Text Placeholder 4">
            <a:extLst>
              <a:ext uri="{FF2B5EF4-FFF2-40B4-BE49-F238E27FC236}">
                <a16:creationId xmlns:a16="http://schemas.microsoft.com/office/drawing/2014/main" id="{2798F8FA-E228-4130-9873-238B061B0D07}"/>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23224768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 Highlight Slide w/ Red Gradi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36FF-2C9B-45C3-99DF-6E91C111605C}"/>
              </a:ext>
            </a:extLst>
          </p:cNvPr>
          <p:cNvSpPr/>
          <p:nvPr userDrawn="1"/>
        </p:nvSpPr>
        <p:spPr>
          <a:xfrm rot="10800000">
            <a:off x="0" y="0"/>
            <a:ext cx="3238500" cy="6858000"/>
          </a:xfrm>
          <a:prstGeom prst="rect">
            <a:avLst/>
          </a:prstGeom>
          <a:gradFill flip="none" rotWithShape="1">
            <a:gsLst>
              <a:gs pos="0">
                <a:srgbClr val="FFAD9F"/>
              </a:gs>
              <a:gs pos="50000">
                <a:schemeClr val="accent6"/>
              </a:gs>
              <a:gs pos="100000">
                <a:srgbClr val="FC647B"/>
              </a:gs>
            </a:gsLst>
            <a:lin ang="1800000" scaled="0"/>
            <a:tileRect/>
          </a:gradFill>
          <a:ln>
            <a:noFill/>
          </a:ln>
          <a:effectLst>
            <a:outerShdw blurRad="88900" dist="50800" dir="5400000" algn="tl" rotWithShape="0">
              <a:srgbClr val="CCD3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4314825" y="1043780"/>
            <a:ext cx="7086600" cy="633413"/>
          </a:xfrm>
        </p:spPr>
        <p:txBody>
          <a:bodyPr>
            <a:noAutofit/>
          </a:bodyPr>
          <a:lstStyle>
            <a:lvl1pPr algn="ctr">
              <a:lnSpc>
                <a:spcPct val="100000"/>
              </a:lnSpc>
              <a:defRPr sz="3600"/>
            </a:lvl1pPr>
          </a:lstStyle>
          <a:p>
            <a:r>
              <a:rPr lang="en-US"/>
              <a:t>Click to edit Master title style</a:t>
            </a:r>
          </a:p>
        </p:txBody>
      </p:sp>
      <p:sp>
        <p:nvSpPr>
          <p:cNvPr id="3" name="Content Placeholder 2">
            <a:extLst>
              <a:ext uri="{FF2B5EF4-FFF2-40B4-BE49-F238E27FC236}">
                <a16:creationId xmlns:a16="http://schemas.microsoft.com/office/drawing/2014/main" id="{502F71B0-9385-4600-9221-F538C6787B88}"/>
              </a:ext>
            </a:extLst>
          </p:cNvPr>
          <p:cNvSpPr>
            <a:spLocks noGrp="1"/>
          </p:cNvSpPr>
          <p:nvPr>
            <p:ph idx="1"/>
          </p:nvPr>
        </p:nvSpPr>
        <p:spPr>
          <a:xfrm>
            <a:off x="4314825" y="1744662"/>
            <a:ext cx="7086600" cy="4351338"/>
          </a:xfrm>
        </p:spPr>
        <p:txBody>
          <a:bodyPr>
            <a:normAutofit/>
          </a:bodyPr>
          <a:lstStyle>
            <a:lvl1pPr>
              <a:lnSpc>
                <a:spcPct val="100000"/>
              </a:lnSpc>
              <a:defRPr sz="2400">
                <a:latin typeface="Open Sans" panose="020B0606030504020204" pitchFamily="34" charset="0"/>
                <a:ea typeface="Open Sans" panose="020B0606030504020204" pitchFamily="34" charset="0"/>
                <a:cs typeface="Open Sans" panose="020B0606030504020204" pitchFamily="34" charset="0"/>
              </a:defRPr>
            </a:lvl1pPr>
            <a:lvl2pPr>
              <a:lnSpc>
                <a:spcPct val="100000"/>
              </a:lnSpc>
              <a:defRPr sz="2000">
                <a:latin typeface="Open Sans" panose="020B0606030504020204" pitchFamily="34" charset="0"/>
                <a:ea typeface="Open Sans" panose="020B0606030504020204" pitchFamily="34" charset="0"/>
                <a:cs typeface="Open Sans" panose="020B0606030504020204" pitchFamily="34" charset="0"/>
              </a:defRPr>
            </a:lvl2pPr>
            <a:lvl3pPr>
              <a:lnSpc>
                <a:spcPct val="100000"/>
              </a:lnSpc>
              <a:defRPr sz="1800">
                <a:latin typeface="Open Sans" panose="020B0606030504020204" pitchFamily="34" charset="0"/>
                <a:ea typeface="Open Sans" panose="020B0606030504020204" pitchFamily="34" charset="0"/>
                <a:cs typeface="Open Sans" panose="020B0606030504020204" pitchFamily="34" charset="0"/>
              </a:defRPr>
            </a:lvl3pPr>
            <a:lvl4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4pPr>
            <a:lvl5pPr>
              <a:lnSpc>
                <a:spcPct val="100000"/>
              </a:lnSpc>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bg2"/>
                </a:solidFill>
                <a:latin typeface="+mj-lt"/>
              </a:defRPr>
            </a:lvl1pPr>
          </a:lstStyle>
          <a:p>
            <a:fld id="{C23166BF-37FE-4BC7-8E01-E36937AF87CE}" type="slidenum">
              <a:rPr lang="en-US" smtClean="0"/>
              <a:pPr/>
              <a:t>‹#›</a:t>
            </a:fld>
            <a:endParaRPr lang="en-US"/>
          </a:p>
        </p:txBody>
      </p:sp>
      <p:pic>
        <p:nvPicPr>
          <p:cNvPr id="12" name="Graphic 11">
            <a:extLst>
              <a:ext uri="{FF2B5EF4-FFF2-40B4-BE49-F238E27FC236}">
                <a16:creationId xmlns:a16="http://schemas.microsoft.com/office/drawing/2014/main" id="{432CCB3A-EDB8-4A10-B241-FC7783243146}"/>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5" name="Text Placeholder 4">
            <a:extLst>
              <a:ext uri="{FF2B5EF4-FFF2-40B4-BE49-F238E27FC236}">
                <a16:creationId xmlns:a16="http://schemas.microsoft.com/office/drawing/2014/main" id="{73C43717-F831-4340-9231-14ECE5B6A6DC}"/>
              </a:ext>
            </a:extLst>
          </p:cNvPr>
          <p:cNvSpPr>
            <a:spLocks noGrp="1"/>
          </p:cNvSpPr>
          <p:nvPr>
            <p:ph type="body" sz="quarter" idx="14" hasCustomPrompt="1"/>
          </p:nvPr>
        </p:nvSpPr>
        <p:spPr>
          <a:xfrm>
            <a:off x="330741" y="745363"/>
            <a:ext cx="2152650" cy="371213"/>
          </a:xfrm>
        </p:spPr>
        <p:txBody>
          <a:bodyPr anchor="b">
            <a:normAutofit/>
          </a:bodyPr>
          <a:lstStyle>
            <a:lvl1pPr marL="0" indent="0">
              <a:lnSpc>
                <a:spcPct val="100000"/>
              </a:lnSpc>
              <a:buNone/>
              <a:defRPr sz="2200" b="1">
                <a:solidFill>
                  <a:schemeClr val="bg2"/>
                </a:solidFill>
                <a:latin typeface="Poppins" panose="00000500000000000000" pitchFamily="2" charset="0"/>
                <a:cs typeface="Poppins" panose="00000500000000000000" pitchFamily="2" charset="0"/>
              </a:defRPr>
            </a:lvl1pPr>
          </a:lstStyle>
          <a:p>
            <a:pPr lvl="0"/>
            <a:r>
              <a:rPr lang="en-US"/>
              <a:t>Slide Title</a:t>
            </a:r>
          </a:p>
        </p:txBody>
      </p:sp>
      <p:sp>
        <p:nvSpPr>
          <p:cNvPr id="19" name="Text Placeholder 4">
            <a:extLst>
              <a:ext uri="{FF2B5EF4-FFF2-40B4-BE49-F238E27FC236}">
                <a16:creationId xmlns:a16="http://schemas.microsoft.com/office/drawing/2014/main" id="{54ED0E2D-D952-407E-880C-C70524BC0334}"/>
              </a:ext>
            </a:extLst>
          </p:cNvPr>
          <p:cNvSpPr>
            <a:spLocks noGrp="1"/>
          </p:cNvSpPr>
          <p:nvPr>
            <p:ph type="body" sz="quarter" idx="15" hasCustomPrompt="1"/>
          </p:nvPr>
        </p:nvSpPr>
        <p:spPr>
          <a:xfrm>
            <a:off x="330741" y="1003733"/>
            <a:ext cx="2152650" cy="371213"/>
          </a:xfrm>
        </p:spPr>
        <p:txBody>
          <a:bodyPr anchor="b">
            <a:normAutofit/>
          </a:bodyPr>
          <a:lstStyle>
            <a:lvl1pPr marL="0" indent="0">
              <a:lnSpc>
                <a:spcPct val="100000"/>
              </a:lnSpc>
              <a:buNone/>
              <a:defRPr sz="1700" b="0">
                <a:solidFill>
                  <a:schemeClr val="bg2"/>
                </a:solidFill>
                <a:latin typeface="Poppins Light" panose="00000400000000000000" pitchFamily="2" charset="0"/>
                <a:cs typeface="Poppins Light" panose="00000400000000000000" pitchFamily="2" charset="0"/>
              </a:defRPr>
            </a:lvl1pPr>
          </a:lstStyle>
          <a:p>
            <a:pPr lvl="0"/>
            <a:r>
              <a:rPr lang="en-US"/>
              <a:t>Subtitle</a:t>
            </a:r>
          </a:p>
        </p:txBody>
      </p:sp>
      <p:sp>
        <p:nvSpPr>
          <p:cNvPr id="24" name="Text Placeholder 4">
            <a:extLst>
              <a:ext uri="{FF2B5EF4-FFF2-40B4-BE49-F238E27FC236}">
                <a16:creationId xmlns:a16="http://schemas.microsoft.com/office/drawing/2014/main" id="{F0AAEB0D-439C-4BD9-9D69-933E2AC55CE5}"/>
              </a:ext>
            </a:extLst>
          </p:cNvPr>
          <p:cNvSpPr>
            <a:spLocks noGrp="1"/>
          </p:cNvSpPr>
          <p:nvPr>
            <p:ph type="body" sz="quarter" idx="16" hasCustomPrompt="1"/>
          </p:nvPr>
        </p:nvSpPr>
        <p:spPr>
          <a:xfrm>
            <a:off x="330740" y="1574910"/>
            <a:ext cx="2483391" cy="371213"/>
          </a:xfrm>
        </p:spPr>
        <p:txBody>
          <a:bodyPr anchor="b">
            <a:normAutofit/>
          </a:bodyPr>
          <a:lstStyle>
            <a:lvl1pPr marL="0" indent="0">
              <a:lnSpc>
                <a:spcPct val="100000"/>
              </a:lnSpc>
              <a:buNone/>
              <a:defRPr sz="1600" b="1">
                <a:solidFill>
                  <a:schemeClr val="bg2"/>
                </a:solidFill>
                <a:latin typeface="Poppins SemiBold" panose="00000700000000000000" pitchFamily="2" charset="0"/>
                <a:cs typeface="Poppins SemiBold" panose="00000700000000000000" pitchFamily="2" charset="0"/>
              </a:defRPr>
            </a:lvl1pPr>
          </a:lstStyle>
          <a:p>
            <a:pPr lvl="0"/>
            <a:r>
              <a:rPr lang="en-US"/>
              <a:t>Secondary Text Style</a:t>
            </a:r>
          </a:p>
        </p:txBody>
      </p:sp>
      <p:sp>
        <p:nvSpPr>
          <p:cNvPr id="11" name="Text Placeholder 4">
            <a:extLst>
              <a:ext uri="{FF2B5EF4-FFF2-40B4-BE49-F238E27FC236}">
                <a16:creationId xmlns:a16="http://schemas.microsoft.com/office/drawing/2014/main" id="{EDCA74CD-3757-438F-B2D1-44C440DEF0B5}"/>
              </a:ext>
            </a:extLst>
          </p:cNvPr>
          <p:cNvSpPr>
            <a:spLocks noGrp="1"/>
          </p:cNvSpPr>
          <p:nvPr>
            <p:ph type="body" sz="quarter" idx="17" hasCustomPrompt="1"/>
          </p:nvPr>
        </p:nvSpPr>
        <p:spPr>
          <a:xfrm>
            <a:off x="330741" y="1899955"/>
            <a:ext cx="2483390" cy="371213"/>
          </a:xfrm>
        </p:spPr>
        <p:txBody>
          <a:bodyPr anchor="t">
            <a:normAutofit/>
          </a:bodyPr>
          <a:lstStyle>
            <a:lvl1pPr marL="0" indent="0">
              <a:lnSpc>
                <a:spcPct val="100000"/>
              </a:lnSpc>
              <a:buNone/>
              <a:defRPr sz="1400" b="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a:t>Secondary Body Style</a:t>
            </a:r>
          </a:p>
        </p:txBody>
      </p:sp>
    </p:spTree>
    <p:extLst>
      <p:ext uri="{BB962C8B-B14F-4D97-AF65-F5344CB8AC3E}">
        <p14:creationId xmlns:p14="http://schemas.microsoft.com/office/powerpoint/2010/main" val="10215909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 Content Slid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838200" y="1124743"/>
            <a:ext cx="10515600" cy="633413"/>
          </a:xfrm>
        </p:spPr>
        <p:txBody>
          <a:bodyPr>
            <a:noAutofit/>
          </a:bodyPr>
          <a:lstStyle>
            <a:lvl1pPr algn="ctr">
              <a:lnSpc>
                <a:spcPct val="100000"/>
              </a:lnSpc>
              <a:defRPr sz="3600"/>
            </a:lvl1pPr>
          </a:lstStyle>
          <a:p>
            <a:r>
              <a:rPr lang="en-US"/>
              <a:t>Click to edit Master title style</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sp>
        <p:nvSpPr>
          <p:cNvPr id="16" name="Text Placeholder 10">
            <a:extLst>
              <a:ext uri="{FF2B5EF4-FFF2-40B4-BE49-F238E27FC236}">
                <a16:creationId xmlns:a16="http://schemas.microsoft.com/office/drawing/2014/main" id="{DF3DFD49-9C8D-4C4F-B7B1-867C54D2D0A7}"/>
              </a:ext>
            </a:extLst>
          </p:cNvPr>
          <p:cNvSpPr>
            <a:spLocks noGrp="1"/>
          </p:cNvSpPr>
          <p:nvPr>
            <p:ph type="body" sz="quarter" idx="13" hasCustomPrompt="1"/>
          </p:nvPr>
        </p:nvSpPr>
        <p:spPr>
          <a:xfrm>
            <a:off x="4819650" y="762000"/>
            <a:ext cx="2552700" cy="353218"/>
          </a:xfrm>
        </p:spPr>
        <p:txBody>
          <a:bodyPr anchor="ctr">
            <a:noAutofit/>
          </a:bodyPr>
          <a:lstStyle>
            <a:lvl1pPr marL="0" indent="0" algn="ctr">
              <a:lnSpc>
                <a:spcPct val="100000"/>
              </a:lnSpc>
              <a:buNone/>
              <a:defRPr sz="1400" b="1">
                <a:solidFill>
                  <a:schemeClr val="accent1"/>
                </a:solidFill>
                <a:latin typeface="Poppins" panose="00000500000000000000" pitchFamily="2" charset="0"/>
                <a:cs typeface="Poppins" panose="00000500000000000000" pitchFamily="2" charset="0"/>
              </a:defRPr>
            </a:lvl1pPr>
          </a:lstStyle>
          <a:p>
            <a:pPr lvl="0"/>
            <a:r>
              <a:rPr lang="en-US"/>
              <a:t>SLIDE TITLE</a:t>
            </a:r>
          </a:p>
        </p:txBody>
      </p:sp>
      <p:pic>
        <p:nvPicPr>
          <p:cNvPr id="9" name="Graphic 8">
            <a:extLst>
              <a:ext uri="{FF2B5EF4-FFF2-40B4-BE49-F238E27FC236}">
                <a16:creationId xmlns:a16="http://schemas.microsoft.com/office/drawing/2014/main" id="{A1C57246-E91D-4A47-A808-FAE60D43D0F1}"/>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Tree>
    <p:extLst>
      <p:ext uri="{BB962C8B-B14F-4D97-AF65-F5344CB8AC3E}">
        <p14:creationId xmlns:p14="http://schemas.microsoft.com/office/powerpoint/2010/main" val="42518139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1 Content Slide Whit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F7D81-2DD2-4776-B3C6-8F0B716FA21C}"/>
              </a:ext>
            </a:extLst>
          </p:cNvPr>
          <p:cNvSpPr>
            <a:spLocks noGrp="1"/>
          </p:cNvSpPr>
          <p:nvPr>
            <p:ph type="title"/>
          </p:nvPr>
        </p:nvSpPr>
        <p:spPr>
          <a:xfrm>
            <a:off x="838200" y="1124743"/>
            <a:ext cx="10515600" cy="633413"/>
          </a:xfrm>
        </p:spPr>
        <p:txBody>
          <a:bodyPr>
            <a:noAutofit/>
          </a:bodyPr>
          <a:lstStyle>
            <a:lvl1pPr algn="ctr">
              <a:lnSpc>
                <a:spcPct val="100000"/>
              </a:lnSpc>
              <a:defRPr sz="3600"/>
            </a:lvl1pPr>
          </a:lstStyle>
          <a:p>
            <a:r>
              <a:rPr lang="en-US"/>
              <a:t>Click to edit Master title style</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sp>
        <p:nvSpPr>
          <p:cNvPr id="16" name="Text Placeholder 10">
            <a:extLst>
              <a:ext uri="{FF2B5EF4-FFF2-40B4-BE49-F238E27FC236}">
                <a16:creationId xmlns:a16="http://schemas.microsoft.com/office/drawing/2014/main" id="{DF3DFD49-9C8D-4C4F-B7B1-867C54D2D0A7}"/>
              </a:ext>
            </a:extLst>
          </p:cNvPr>
          <p:cNvSpPr>
            <a:spLocks noGrp="1"/>
          </p:cNvSpPr>
          <p:nvPr>
            <p:ph type="body" sz="quarter" idx="13" hasCustomPrompt="1"/>
          </p:nvPr>
        </p:nvSpPr>
        <p:spPr>
          <a:xfrm>
            <a:off x="4819650" y="762000"/>
            <a:ext cx="2552700" cy="353218"/>
          </a:xfrm>
        </p:spPr>
        <p:txBody>
          <a:bodyPr anchor="ctr">
            <a:noAutofit/>
          </a:bodyPr>
          <a:lstStyle>
            <a:lvl1pPr marL="0" indent="0" algn="ctr">
              <a:lnSpc>
                <a:spcPct val="100000"/>
              </a:lnSpc>
              <a:buNone/>
              <a:defRPr sz="1400" b="1">
                <a:solidFill>
                  <a:schemeClr val="accent1"/>
                </a:solidFill>
                <a:latin typeface="Poppins" panose="00000500000000000000" pitchFamily="2" charset="0"/>
                <a:cs typeface="Poppins" panose="00000500000000000000" pitchFamily="2" charset="0"/>
              </a:defRPr>
            </a:lvl1pPr>
          </a:lstStyle>
          <a:p>
            <a:pPr lvl="0"/>
            <a:r>
              <a:rPr lang="en-US"/>
              <a:t>SLIDE TITLE</a:t>
            </a:r>
          </a:p>
        </p:txBody>
      </p:sp>
      <p:pic>
        <p:nvPicPr>
          <p:cNvPr id="9" name="Graphic 8">
            <a:extLst>
              <a:ext uri="{FF2B5EF4-FFF2-40B4-BE49-F238E27FC236}">
                <a16:creationId xmlns:a16="http://schemas.microsoft.com/office/drawing/2014/main" id="{A1C57246-E91D-4A47-A808-FAE60D43D0F1}"/>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Tree>
    <p:extLst>
      <p:ext uri="{BB962C8B-B14F-4D97-AF65-F5344CB8AC3E}">
        <p14:creationId xmlns:p14="http://schemas.microsoft.com/office/powerpoint/2010/main" val="3790011450"/>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2 Content Slide Blue Left">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A7278851-1018-4EE5-9ACA-C30543E14D62}"/>
              </a:ext>
            </a:extLst>
          </p:cNvPr>
          <p:cNvSpPr>
            <a:spLocks noGrp="1"/>
          </p:cNvSpPr>
          <p:nvPr>
            <p:ph type="body" sz="quarter" idx="14" hasCustomPrompt="1"/>
          </p:nvPr>
        </p:nvSpPr>
        <p:spPr>
          <a:xfrm>
            <a:off x="416751" y="612701"/>
            <a:ext cx="3593273" cy="371213"/>
          </a:xfrm>
        </p:spPr>
        <p:txBody>
          <a:bodyPr anchor="b">
            <a:normAutofit/>
          </a:bodyPr>
          <a:lstStyle>
            <a:lvl1pPr marL="0" indent="0">
              <a:lnSpc>
                <a:spcPct val="100000"/>
              </a:lnSpc>
              <a:buNone/>
              <a:defRPr sz="2200" b="1">
                <a:latin typeface="Poppins" panose="00000500000000000000" pitchFamily="2" charset="0"/>
                <a:cs typeface="Poppins" panose="00000500000000000000" pitchFamily="2" charset="0"/>
              </a:defRPr>
            </a:lvl1pPr>
          </a:lstStyle>
          <a:p>
            <a:pPr lvl="0"/>
            <a:r>
              <a:rPr lang="en-US"/>
              <a:t>Slide Title</a:t>
            </a:r>
          </a:p>
        </p:txBody>
      </p:sp>
      <p:sp>
        <p:nvSpPr>
          <p:cNvPr id="10" name="Text Placeholder 4">
            <a:extLst>
              <a:ext uri="{FF2B5EF4-FFF2-40B4-BE49-F238E27FC236}">
                <a16:creationId xmlns:a16="http://schemas.microsoft.com/office/drawing/2014/main" id="{5A64B538-B9EF-476F-AC19-E4A0FCF7A526}"/>
              </a:ext>
            </a:extLst>
          </p:cNvPr>
          <p:cNvSpPr>
            <a:spLocks noGrp="1"/>
          </p:cNvSpPr>
          <p:nvPr>
            <p:ph type="body" sz="quarter" idx="15" hasCustomPrompt="1"/>
          </p:nvPr>
        </p:nvSpPr>
        <p:spPr>
          <a:xfrm>
            <a:off x="416751" y="871071"/>
            <a:ext cx="3593273" cy="371213"/>
          </a:xfrm>
        </p:spPr>
        <p:txBody>
          <a:bodyPr anchor="b">
            <a:normAutofit/>
          </a:bodyPr>
          <a:lstStyle>
            <a:lvl1pPr marL="0" indent="0">
              <a:lnSpc>
                <a:spcPct val="100000"/>
              </a:lnSpc>
              <a:buNone/>
              <a:defRPr sz="1700" b="0">
                <a:latin typeface="Poppins Light" panose="00000400000000000000" pitchFamily="2" charset="0"/>
                <a:cs typeface="Poppins Light" panose="00000400000000000000" pitchFamily="2" charset="0"/>
              </a:defRPr>
            </a:lvl1pPr>
          </a:lstStyle>
          <a:p>
            <a:pPr lvl="0"/>
            <a:r>
              <a:rPr lang="en-US"/>
              <a:t>Subtitle</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pic>
        <p:nvPicPr>
          <p:cNvPr id="8" name="Graphic 7">
            <a:extLst>
              <a:ext uri="{FF2B5EF4-FFF2-40B4-BE49-F238E27FC236}">
                <a16:creationId xmlns:a16="http://schemas.microsoft.com/office/drawing/2014/main" id="{FEF9D6C0-7DA2-4D23-A769-B6892541F30B}"/>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12" name="Text Placeholder 4">
            <a:extLst>
              <a:ext uri="{FF2B5EF4-FFF2-40B4-BE49-F238E27FC236}">
                <a16:creationId xmlns:a16="http://schemas.microsoft.com/office/drawing/2014/main" id="{6BD78D02-28DB-47BC-9FAB-4FCABBDB0C50}"/>
              </a:ext>
            </a:extLst>
          </p:cNvPr>
          <p:cNvSpPr>
            <a:spLocks noGrp="1"/>
          </p:cNvSpPr>
          <p:nvPr>
            <p:ph type="body" sz="quarter" idx="16" hasCustomPrompt="1"/>
          </p:nvPr>
        </p:nvSpPr>
        <p:spPr>
          <a:xfrm>
            <a:off x="425991" y="1400270"/>
            <a:ext cx="5670009" cy="371213"/>
          </a:xfrm>
        </p:spPr>
        <p:txBody>
          <a:bodyPr anchor="b">
            <a:normAutofit/>
          </a:bodyPr>
          <a:lstStyle>
            <a:lvl1pPr marL="0" indent="0">
              <a:lnSpc>
                <a:spcPct val="100000"/>
              </a:lnSpc>
              <a:buNone/>
              <a:defRPr sz="1600" b="1">
                <a:solidFill>
                  <a:schemeClr val="tx2"/>
                </a:solidFill>
                <a:latin typeface="Poppins SemiBold" panose="00000700000000000000" pitchFamily="2" charset="0"/>
                <a:cs typeface="Poppins SemiBold" panose="00000700000000000000" pitchFamily="2" charset="0"/>
              </a:defRPr>
            </a:lvl1pPr>
          </a:lstStyle>
          <a:p>
            <a:pPr lvl="0"/>
            <a:r>
              <a:rPr lang="en-US"/>
              <a:t>Secondary Text Style</a:t>
            </a:r>
          </a:p>
        </p:txBody>
      </p:sp>
    </p:spTree>
    <p:extLst>
      <p:ext uri="{BB962C8B-B14F-4D97-AF65-F5344CB8AC3E}">
        <p14:creationId xmlns:p14="http://schemas.microsoft.com/office/powerpoint/2010/main" val="15287910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3 Content Slide White Left">
    <p:bg>
      <p:bgRef idx="1001">
        <a:schemeClr val="bg2"/>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A7278851-1018-4EE5-9ACA-C30543E14D62}"/>
              </a:ext>
            </a:extLst>
          </p:cNvPr>
          <p:cNvSpPr>
            <a:spLocks noGrp="1"/>
          </p:cNvSpPr>
          <p:nvPr>
            <p:ph type="body" sz="quarter" idx="14" hasCustomPrompt="1"/>
          </p:nvPr>
        </p:nvSpPr>
        <p:spPr>
          <a:xfrm>
            <a:off x="416751" y="612701"/>
            <a:ext cx="3593273" cy="371213"/>
          </a:xfrm>
        </p:spPr>
        <p:txBody>
          <a:bodyPr anchor="b">
            <a:normAutofit/>
          </a:bodyPr>
          <a:lstStyle>
            <a:lvl1pPr marL="0" indent="0">
              <a:lnSpc>
                <a:spcPct val="100000"/>
              </a:lnSpc>
              <a:buNone/>
              <a:defRPr sz="2200" b="1">
                <a:latin typeface="Poppins" panose="00000500000000000000" pitchFamily="2" charset="0"/>
                <a:cs typeface="Poppins" panose="00000500000000000000" pitchFamily="2" charset="0"/>
              </a:defRPr>
            </a:lvl1pPr>
          </a:lstStyle>
          <a:p>
            <a:pPr lvl="0"/>
            <a:r>
              <a:rPr lang="en-US"/>
              <a:t>Slide Title</a:t>
            </a:r>
          </a:p>
        </p:txBody>
      </p:sp>
      <p:sp>
        <p:nvSpPr>
          <p:cNvPr id="10" name="Text Placeholder 4">
            <a:extLst>
              <a:ext uri="{FF2B5EF4-FFF2-40B4-BE49-F238E27FC236}">
                <a16:creationId xmlns:a16="http://schemas.microsoft.com/office/drawing/2014/main" id="{5A64B538-B9EF-476F-AC19-E4A0FCF7A526}"/>
              </a:ext>
            </a:extLst>
          </p:cNvPr>
          <p:cNvSpPr>
            <a:spLocks noGrp="1"/>
          </p:cNvSpPr>
          <p:nvPr>
            <p:ph type="body" sz="quarter" idx="15" hasCustomPrompt="1"/>
          </p:nvPr>
        </p:nvSpPr>
        <p:spPr>
          <a:xfrm>
            <a:off x="416751" y="871071"/>
            <a:ext cx="3593273" cy="371213"/>
          </a:xfrm>
        </p:spPr>
        <p:txBody>
          <a:bodyPr anchor="b">
            <a:normAutofit/>
          </a:bodyPr>
          <a:lstStyle>
            <a:lvl1pPr marL="0" indent="0">
              <a:lnSpc>
                <a:spcPct val="100000"/>
              </a:lnSpc>
              <a:buNone/>
              <a:defRPr sz="1700" b="0">
                <a:latin typeface="Poppins Light" panose="00000400000000000000" pitchFamily="2" charset="0"/>
                <a:cs typeface="Poppins Light" panose="00000400000000000000" pitchFamily="2" charset="0"/>
              </a:defRPr>
            </a:lvl1pPr>
          </a:lstStyle>
          <a:p>
            <a:pPr lvl="0"/>
            <a:r>
              <a:rPr lang="en-US"/>
              <a:t>Subtitle</a:t>
            </a:r>
          </a:p>
        </p:txBody>
      </p:sp>
      <p:sp>
        <p:nvSpPr>
          <p:cNvPr id="6" name="Slide Number Placeholder 5">
            <a:extLst>
              <a:ext uri="{FF2B5EF4-FFF2-40B4-BE49-F238E27FC236}">
                <a16:creationId xmlns:a16="http://schemas.microsoft.com/office/drawing/2014/main" id="{31255269-46D6-4271-A826-5845BB2A1749}"/>
              </a:ext>
            </a:extLst>
          </p:cNvPr>
          <p:cNvSpPr>
            <a:spLocks noGrp="1"/>
          </p:cNvSpPr>
          <p:nvPr>
            <p:ph type="sldNum" sz="quarter" idx="12"/>
          </p:nvPr>
        </p:nvSpPr>
        <p:spPr>
          <a:xfrm>
            <a:off x="0" y="6356350"/>
            <a:ext cx="523873" cy="501650"/>
          </a:xfrm>
        </p:spPr>
        <p:txBody>
          <a:bodyPr/>
          <a:lstStyle>
            <a:lvl1pPr algn="ctr">
              <a:lnSpc>
                <a:spcPct val="100000"/>
              </a:lnSpc>
              <a:defRPr>
                <a:solidFill>
                  <a:schemeClr val="tx1"/>
                </a:solidFill>
                <a:latin typeface="+mj-lt"/>
              </a:defRPr>
            </a:lvl1pPr>
          </a:lstStyle>
          <a:p>
            <a:fld id="{C23166BF-37FE-4BC7-8E01-E36937AF87CE}" type="slidenum">
              <a:rPr lang="en-US" smtClean="0"/>
              <a:pPr/>
              <a:t>‹#›</a:t>
            </a:fld>
            <a:endParaRPr lang="en-US"/>
          </a:p>
        </p:txBody>
      </p:sp>
      <p:pic>
        <p:nvPicPr>
          <p:cNvPr id="8" name="Graphic 7">
            <a:extLst>
              <a:ext uri="{FF2B5EF4-FFF2-40B4-BE49-F238E27FC236}">
                <a16:creationId xmlns:a16="http://schemas.microsoft.com/office/drawing/2014/main" id="{FEF9D6C0-7DA2-4D23-A769-B6892541F30B}"/>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r="79333"/>
          <a:stretch/>
        </p:blipFill>
        <p:spPr>
          <a:xfrm>
            <a:off x="97599" y="131894"/>
            <a:ext cx="319153" cy="371212"/>
          </a:xfrm>
          <a:prstGeom prst="rect">
            <a:avLst/>
          </a:prstGeom>
        </p:spPr>
      </p:pic>
      <p:sp>
        <p:nvSpPr>
          <p:cNvPr id="12" name="Text Placeholder 4">
            <a:extLst>
              <a:ext uri="{FF2B5EF4-FFF2-40B4-BE49-F238E27FC236}">
                <a16:creationId xmlns:a16="http://schemas.microsoft.com/office/drawing/2014/main" id="{6BD78D02-28DB-47BC-9FAB-4FCABBDB0C50}"/>
              </a:ext>
            </a:extLst>
          </p:cNvPr>
          <p:cNvSpPr>
            <a:spLocks noGrp="1"/>
          </p:cNvSpPr>
          <p:nvPr>
            <p:ph type="body" sz="quarter" idx="16" hasCustomPrompt="1"/>
          </p:nvPr>
        </p:nvSpPr>
        <p:spPr>
          <a:xfrm>
            <a:off x="425991" y="1400270"/>
            <a:ext cx="5670009" cy="371213"/>
          </a:xfrm>
        </p:spPr>
        <p:txBody>
          <a:bodyPr anchor="b">
            <a:normAutofit/>
          </a:bodyPr>
          <a:lstStyle>
            <a:lvl1pPr marL="0" indent="0">
              <a:lnSpc>
                <a:spcPct val="100000"/>
              </a:lnSpc>
              <a:buNone/>
              <a:defRPr sz="1600" b="1">
                <a:solidFill>
                  <a:schemeClr val="tx2"/>
                </a:solidFill>
                <a:latin typeface="Poppins SemiBold" panose="00000700000000000000" pitchFamily="2" charset="0"/>
                <a:cs typeface="Poppins SemiBold" panose="00000700000000000000" pitchFamily="2" charset="0"/>
              </a:defRPr>
            </a:lvl1pPr>
          </a:lstStyle>
          <a:p>
            <a:pPr lvl="0"/>
            <a:r>
              <a:rPr lang="en-US"/>
              <a:t>Secondary Text Style</a:t>
            </a:r>
          </a:p>
        </p:txBody>
      </p:sp>
    </p:spTree>
    <p:extLst>
      <p:ext uri="{BB962C8B-B14F-4D97-AF65-F5344CB8AC3E}">
        <p14:creationId xmlns:p14="http://schemas.microsoft.com/office/powerpoint/2010/main" val="2497972918"/>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0 Blu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65910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1 White Blank">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5998606"/>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2 Navy 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57612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1 Highlight Slide w/ Blue Bar" preserve="1">
  <p:cSld name="1_3.1 Highlight Slide w/ Blue Bar">
    <p:bg>
      <p:bgPr>
        <a:solidFill>
          <a:schemeClr val="lt2"/>
        </a:solidFill>
        <a:effectLst/>
      </p:bgPr>
    </p:bg>
    <p:spTree>
      <p:nvGrpSpPr>
        <p:cNvPr id="1" name="Shape 28"/>
        <p:cNvGrpSpPr/>
        <p:nvPr/>
      </p:nvGrpSpPr>
      <p:grpSpPr>
        <a:xfrm>
          <a:off x="0" y="0"/>
          <a:ext cx="0" cy="0"/>
          <a:chOff x="0" y="0"/>
          <a:chExt cx="0" cy="0"/>
        </a:xfrm>
      </p:grpSpPr>
      <p:sp>
        <p:nvSpPr>
          <p:cNvPr id="29" name="Google Shape;29;p24"/>
          <p:cNvSpPr/>
          <p:nvPr/>
        </p:nvSpPr>
        <p:spPr>
          <a:xfrm>
            <a:off x="0" y="0"/>
            <a:ext cx="3238500" cy="6858000"/>
          </a:xfrm>
          <a:prstGeom prst="rect">
            <a:avLst/>
          </a:prstGeom>
          <a:solidFill>
            <a:schemeClr val="lt1"/>
          </a:solidFill>
          <a:ln>
            <a:noFill/>
          </a:ln>
          <a:effectLst>
            <a:outerShdw blurRad="88900" dist="50800" dir="5400000" algn="tl" rotWithShape="0">
              <a:srgbClr val="CCD3DE"/>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a:solidFill>
                <a:schemeClr val="lt1"/>
              </a:solidFill>
              <a:latin typeface="Open Sans"/>
              <a:ea typeface="Open Sans"/>
              <a:cs typeface="Open Sans"/>
              <a:sym typeface="Open Sans"/>
            </a:endParaRPr>
          </a:p>
        </p:txBody>
      </p:sp>
      <p:sp>
        <p:nvSpPr>
          <p:cNvPr id="30" name="Google Shape;30;p24"/>
          <p:cNvSpPr txBox="1">
            <a:spLocks noGrp="1"/>
          </p:cNvSpPr>
          <p:nvPr>
            <p:ph type="title"/>
          </p:nvPr>
        </p:nvSpPr>
        <p:spPr>
          <a:xfrm>
            <a:off x="4314825" y="1043780"/>
            <a:ext cx="7086600" cy="63341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3600"/>
              <a:buFont typeface="Poppins SemiBold"/>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4"/>
          <p:cNvSpPr txBox="1">
            <a:spLocks noGrp="1"/>
          </p:cNvSpPr>
          <p:nvPr>
            <p:ph type="body" idx="1"/>
          </p:nvPr>
        </p:nvSpPr>
        <p:spPr>
          <a:xfrm>
            <a:off x="4314825" y="1744662"/>
            <a:ext cx="7086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dk1"/>
              </a:buClr>
              <a:buSzPts val="2400"/>
              <a:buChar char="•"/>
              <a:defRPr sz="2400">
                <a:latin typeface="Open Sans"/>
                <a:ea typeface="Open Sans"/>
                <a:cs typeface="Open Sans"/>
                <a:sym typeface="Open Sans"/>
              </a:defRPr>
            </a:lvl1pPr>
            <a:lvl2pPr marL="914400" lvl="1" indent="-355600" algn="l">
              <a:lnSpc>
                <a:spcPct val="100000"/>
              </a:lnSpc>
              <a:spcBef>
                <a:spcPts val="500"/>
              </a:spcBef>
              <a:spcAft>
                <a:spcPts val="0"/>
              </a:spcAft>
              <a:buClr>
                <a:schemeClr val="dk1"/>
              </a:buClr>
              <a:buSzPts val="2000"/>
              <a:buChar char="•"/>
              <a:defRPr sz="2000">
                <a:latin typeface="Open Sans"/>
                <a:ea typeface="Open Sans"/>
                <a:cs typeface="Open Sans"/>
                <a:sym typeface="Open Sans"/>
              </a:defRPr>
            </a:lvl2pPr>
            <a:lvl3pPr marL="1371600" lvl="2" indent="-342900" algn="l">
              <a:lnSpc>
                <a:spcPct val="100000"/>
              </a:lnSpc>
              <a:spcBef>
                <a:spcPts val="500"/>
              </a:spcBef>
              <a:spcAft>
                <a:spcPts val="0"/>
              </a:spcAft>
              <a:buClr>
                <a:schemeClr val="dk1"/>
              </a:buClr>
              <a:buSzPts val="1800"/>
              <a:buChar char="•"/>
              <a:defRPr sz="1800">
                <a:latin typeface="Open Sans"/>
                <a:ea typeface="Open Sans"/>
                <a:cs typeface="Open Sans"/>
                <a:sym typeface="Open Sans"/>
              </a:defRPr>
            </a:lvl3pPr>
            <a:lvl4pPr marL="1828800" lvl="3" indent="-330200" algn="l">
              <a:lnSpc>
                <a:spcPct val="100000"/>
              </a:lnSpc>
              <a:spcBef>
                <a:spcPts val="500"/>
              </a:spcBef>
              <a:spcAft>
                <a:spcPts val="0"/>
              </a:spcAft>
              <a:buClr>
                <a:schemeClr val="dk1"/>
              </a:buClr>
              <a:buSzPts val="1600"/>
              <a:buChar char="•"/>
              <a:defRPr sz="1600">
                <a:latin typeface="Open Sans"/>
                <a:ea typeface="Open Sans"/>
                <a:cs typeface="Open Sans"/>
                <a:sym typeface="Open Sans"/>
              </a:defRPr>
            </a:lvl4pPr>
            <a:lvl5pPr marL="2286000" lvl="4" indent="-330200" algn="l">
              <a:lnSpc>
                <a:spcPct val="100000"/>
              </a:lnSpc>
              <a:spcBef>
                <a:spcPts val="500"/>
              </a:spcBef>
              <a:spcAft>
                <a:spcPts val="0"/>
              </a:spcAft>
              <a:buClr>
                <a:schemeClr val="dk1"/>
              </a:buClr>
              <a:buSzPts val="1600"/>
              <a:buChar char="•"/>
              <a:defRPr sz="1600">
                <a:latin typeface="Open Sans"/>
                <a:ea typeface="Open Sans"/>
                <a:cs typeface="Open Sans"/>
                <a:sym typeface="Open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4"/>
          <p:cNvSpPr txBox="1">
            <a:spLocks noGrp="1"/>
          </p:cNvSpPr>
          <p:nvPr>
            <p:ph type="sldNum" idx="12"/>
          </p:nvPr>
        </p:nvSpPr>
        <p:spPr>
          <a:xfrm>
            <a:off x="0" y="6356350"/>
            <a:ext cx="523873" cy="501650"/>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buNone/>
              <a:defRPr sz="1200">
                <a:solidFill>
                  <a:schemeClr val="dk1"/>
                </a:solidFill>
                <a:latin typeface="Poppins SemiBold"/>
                <a:ea typeface="Poppins SemiBold"/>
                <a:cs typeface="Poppins SemiBold"/>
                <a:sym typeface="Poppins SemiBold"/>
              </a:defRPr>
            </a:lvl1pPr>
            <a:lvl2pPr marL="0" lvl="1" indent="0" algn="ctr">
              <a:lnSpc>
                <a:spcPct val="100000"/>
              </a:lnSpc>
              <a:spcBef>
                <a:spcPts val="0"/>
              </a:spcBef>
              <a:buNone/>
              <a:defRPr sz="1200">
                <a:solidFill>
                  <a:schemeClr val="dk1"/>
                </a:solidFill>
                <a:latin typeface="Poppins SemiBold"/>
                <a:ea typeface="Poppins SemiBold"/>
                <a:cs typeface="Poppins SemiBold"/>
                <a:sym typeface="Poppins SemiBold"/>
              </a:defRPr>
            </a:lvl2pPr>
            <a:lvl3pPr marL="0" lvl="2" indent="0" algn="ctr">
              <a:lnSpc>
                <a:spcPct val="100000"/>
              </a:lnSpc>
              <a:spcBef>
                <a:spcPts val="0"/>
              </a:spcBef>
              <a:buNone/>
              <a:defRPr sz="1200">
                <a:solidFill>
                  <a:schemeClr val="dk1"/>
                </a:solidFill>
                <a:latin typeface="Poppins SemiBold"/>
                <a:ea typeface="Poppins SemiBold"/>
                <a:cs typeface="Poppins SemiBold"/>
                <a:sym typeface="Poppins SemiBold"/>
              </a:defRPr>
            </a:lvl3pPr>
            <a:lvl4pPr marL="0" lvl="3" indent="0" algn="ctr">
              <a:lnSpc>
                <a:spcPct val="100000"/>
              </a:lnSpc>
              <a:spcBef>
                <a:spcPts val="0"/>
              </a:spcBef>
              <a:buNone/>
              <a:defRPr sz="1200">
                <a:solidFill>
                  <a:schemeClr val="dk1"/>
                </a:solidFill>
                <a:latin typeface="Poppins SemiBold"/>
                <a:ea typeface="Poppins SemiBold"/>
                <a:cs typeface="Poppins SemiBold"/>
                <a:sym typeface="Poppins SemiBold"/>
              </a:defRPr>
            </a:lvl4pPr>
            <a:lvl5pPr marL="0" lvl="4" indent="0" algn="ctr">
              <a:lnSpc>
                <a:spcPct val="100000"/>
              </a:lnSpc>
              <a:spcBef>
                <a:spcPts val="0"/>
              </a:spcBef>
              <a:buNone/>
              <a:defRPr sz="1200">
                <a:solidFill>
                  <a:schemeClr val="dk1"/>
                </a:solidFill>
                <a:latin typeface="Poppins SemiBold"/>
                <a:ea typeface="Poppins SemiBold"/>
                <a:cs typeface="Poppins SemiBold"/>
                <a:sym typeface="Poppins SemiBold"/>
              </a:defRPr>
            </a:lvl5pPr>
            <a:lvl6pPr marL="0" lvl="5" indent="0" algn="ctr">
              <a:lnSpc>
                <a:spcPct val="100000"/>
              </a:lnSpc>
              <a:spcBef>
                <a:spcPts val="0"/>
              </a:spcBef>
              <a:buNone/>
              <a:defRPr sz="1200">
                <a:solidFill>
                  <a:schemeClr val="dk1"/>
                </a:solidFill>
                <a:latin typeface="Poppins SemiBold"/>
                <a:ea typeface="Poppins SemiBold"/>
                <a:cs typeface="Poppins SemiBold"/>
                <a:sym typeface="Poppins SemiBold"/>
              </a:defRPr>
            </a:lvl6pPr>
            <a:lvl7pPr marL="0" lvl="6" indent="0" algn="ctr">
              <a:lnSpc>
                <a:spcPct val="100000"/>
              </a:lnSpc>
              <a:spcBef>
                <a:spcPts val="0"/>
              </a:spcBef>
              <a:buNone/>
              <a:defRPr sz="1200">
                <a:solidFill>
                  <a:schemeClr val="dk1"/>
                </a:solidFill>
                <a:latin typeface="Poppins SemiBold"/>
                <a:ea typeface="Poppins SemiBold"/>
                <a:cs typeface="Poppins SemiBold"/>
                <a:sym typeface="Poppins SemiBold"/>
              </a:defRPr>
            </a:lvl7pPr>
            <a:lvl8pPr marL="0" lvl="7" indent="0" algn="ctr">
              <a:lnSpc>
                <a:spcPct val="100000"/>
              </a:lnSpc>
              <a:spcBef>
                <a:spcPts val="0"/>
              </a:spcBef>
              <a:buNone/>
              <a:defRPr sz="1200">
                <a:solidFill>
                  <a:schemeClr val="dk1"/>
                </a:solidFill>
                <a:latin typeface="Poppins SemiBold"/>
                <a:ea typeface="Poppins SemiBold"/>
                <a:cs typeface="Poppins SemiBold"/>
                <a:sym typeface="Poppins SemiBold"/>
              </a:defRPr>
            </a:lvl8pPr>
            <a:lvl9pPr marL="0" lvl="8" indent="0" algn="ctr">
              <a:lnSpc>
                <a:spcPct val="100000"/>
              </a:lnSpc>
              <a:spcBef>
                <a:spcPts val="0"/>
              </a:spcBef>
              <a:buNone/>
              <a:defRPr sz="1200">
                <a:solidFill>
                  <a:schemeClr val="dk1"/>
                </a:solidFill>
                <a:latin typeface="Poppins SemiBold"/>
                <a:ea typeface="Poppins SemiBold"/>
                <a:cs typeface="Poppins SemiBold"/>
                <a:sym typeface="Poppins SemiBold"/>
              </a:defRPr>
            </a:lvl9pPr>
          </a:lstStyle>
          <a:p>
            <a:pPr marL="0" lvl="0" indent="0" algn="ctr" rtl="0">
              <a:spcBef>
                <a:spcPts val="0"/>
              </a:spcBef>
              <a:spcAft>
                <a:spcPts val="0"/>
              </a:spcAft>
              <a:buNone/>
            </a:pPr>
            <a:fld id="{00000000-1234-1234-1234-123412341234}" type="slidenum">
              <a:rPr lang="en-US"/>
              <a:t>‹#›</a:t>
            </a:fld>
            <a:endParaRPr/>
          </a:p>
        </p:txBody>
      </p:sp>
      <p:pic>
        <p:nvPicPr>
          <p:cNvPr id="33" name="Google Shape;33;p24"/>
          <p:cNvPicPr preferRelativeResize="0"/>
          <p:nvPr/>
        </p:nvPicPr>
        <p:blipFill rotWithShape="1">
          <a:blip r:embed="rId2">
            <a:alphaModFix/>
          </a:blip>
          <a:srcRect r="79333"/>
          <a:stretch/>
        </p:blipFill>
        <p:spPr>
          <a:xfrm>
            <a:off x="97599" y="131894"/>
            <a:ext cx="319153" cy="371212"/>
          </a:xfrm>
          <a:prstGeom prst="rect">
            <a:avLst/>
          </a:prstGeom>
          <a:noFill/>
          <a:ln>
            <a:noFill/>
          </a:ln>
        </p:spPr>
      </p:pic>
      <p:sp>
        <p:nvSpPr>
          <p:cNvPr id="34" name="Google Shape;34;p24"/>
          <p:cNvSpPr txBox="1">
            <a:spLocks noGrp="1"/>
          </p:cNvSpPr>
          <p:nvPr>
            <p:ph type="body" idx="2"/>
          </p:nvPr>
        </p:nvSpPr>
        <p:spPr>
          <a:xfrm>
            <a:off x="330741" y="745363"/>
            <a:ext cx="2152650" cy="37121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1"/>
              </a:buClr>
              <a:buSzPts val="2200"/>
              <a:buNone/>
              <a:defRPr sz="2200" b="1">
                <a:latin typeface="Poppins"/>
                <a:ea typeface="Poppins"/>
                <a:cs typeface="Poppins"/>
                <a:sym typeface="Poppins"/>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24"/>
          <p:cNvSpPr txBox="1">
            <a:spLocks noGrp="1"/>
          </p:cNvSpPr>
          <p:nvPr>
            <p:ph type="body" idx="3"/>
          </p:nvPr>
        </p:nvSpPr>
        <p:spPr>
          <a:xfrm>
            <a:off x="330741" y="1003733"/>
            <a:ext cx="2152650" cy="37121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1"/>
              </a:buClr>
              <a:buSzPts val="1700"/>
              <a:buNone/>
              <a:defRPr sz="1700" b="0">
                <a:latin typeface="Poppins Light"/>
                <a:ea typeface="Poppins Light"/>
                <a:cs typeface="Poppins Light"/>
                <a:sym typeface="Poppins Light"/>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4"/>
          <p:cNvSpPr txBox="1">
            <a:spLocks noGrp="1"/>
          </p:cNvSpPr>
          <p:nvPr>
            <p:ph type="body" idx="4"/>
          </p:nvPr>
        </p:nvSpPr>
        <p:spPr>
          <a:xfrm>
            <a:off x="330740" y="1574910"/>
            <a:ext cx="2483391" cy="37121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00"/>
              <a:buNone/>
              <a:defRPr sz="1600" b="1">
                <a:solidFill>
                  <a:schemeClr val="dk2"/>
                </a:solidFill>
                <a:latin typeface="Poppins SemiBold"/>
                <a:ea typeface="Poppins SemiBold"/>
                <a:cs typeface="Poppins SemiBold"/>
                <a:sym typeface="Poppins SemiBold"/>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4"/>
          <p:cNvSpPr txBox="1">
            <a:spLocks noGrp="1"/>
          </p:cNvSpPr>
          <p:nvPr>
            <p:ph type="body" idx="5"/>
          </p:nvPr>
        </p:nvSpPr>
        <p:spPr>
          <a:xfrm>
            <a:off x="330741" y="1899955"/>
            <a:ext cx="2483390" cy="37121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400"/>
              <a:buNone/>
              <a:defRPr sz="1400" b="0">
                <a:latin typeface="Open Sans Light"/>
                <a:ea typeface="Open Sans Light"/>
                <a:cs typeface="Open Sans Light"/>
                <a:sym typeface="Open Sans Light"/>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532370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1 Content Slide w/ Blue Bar" preserve="1">
  <p:cSld name="1_2.1 Content Slide w/ Blue Bar">
    <p:bg>
      <p:bgPr>
        <a:solidFill>
          <a:schemeClr val="lt2"/>
        </a:solidFill>
        <a:effectLst/>
      </p:bgPr>
    </p:bg>
    <p:spTree>
      <p:nvGrpSpPr>
        <p:cNvPr id="1" name="Shape 49"/>
        <p:cNvGrpSpPr/>
        <p:nvPr/>
      </p:nvGrpSpPr>
      <p:grpSpPr>
        <a:xfrm>
          <a:off x="0" y="0"/>
          <a:ext cx="0" cy="0"/>
          <a:chOff x="0" y="0"/>
          <a:chExt cx="0" cy="0"/>
        </a:xfrm>
      </p:grpSpPr>
      <p:sp>
        <p:nvSpPr>
          <p:cNvPr id="50" name="Google Shape;50;p27"/>
          <p:cNvSpPr/>
          <p:nvPr/>
        </p:nvSpPr>
        <p:spPr>
          <a:xfrm>
            <a:off x="0" y="0"/>
            <a:ext cx="523874" cy="6858000"/>
          </a:xfrm>
          <a:prstGeom prst="rect">
            <a:avLst/>
          </a:prstGeom>
          <a:solidFill>
            <a:schemeClr val="lt1"/>
          </a:solidFill>
          <a:ln>
            <a:noFill/>
          </a:ln>
          <a:effectLst>
            <a:outerShdw blurRad="88900" dist="50800" dir="5400000" algn="tl" rotWithShape="0">
              <a:srgbClr val="CCD3DE"/>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a:solidFill>
                <a:schemeClr val="lt1"/>
              </a:solidFill>
              <a:latin typeface="Open Sans"/>
              <a:ea typeface="Open Sans"/>
              <a:cs typeface="Open Sans"/>
              <a:sym typeface="Open Sans"/>
            </a:endParaRPr>
          </a:p>
        </p:txBody>
      </p:sp>
      <p:sp>
        <p:nvSpPr>
          <p:cNvPr id="51" name="Google Shape;51;p27"/>
          <p:cNvSpPr txBox="1">
            <a:spLocks noGrp="1"/>
          </p:cNvSpPr>
          <p:nvPr>
            <p:ph type="title"/>
          </p:nvPr>
        </p:nvSpPr>
        <p:spPr>
          <a:xfrm>
            <a:off x="1079500" y="1124743"/>
            <a:ext cx="10515600" cy="63341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chemeClr val="dk1"/>
              </a:buClr>
              <a:buSzPts val="3600"/>
              <a:buFont typeface="Poppins SemiBold"/>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27"/>
          <p:cNvSpPr txBox="1">
            <a:spLocks noGrp="1"/>
          </p:cNvSpPr>
          <p:nvPr>
            <p:ph type="body" idx="1"/>
          </p:nvPr>
        </p:nvSpPr>
        <p:spPr>
          <a:xfrm>
            <a:off x="1079500" y="1825625"/>
            <a:ext cx="105156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dk1"/>
              </a:buClr>
              <a:buSzPts val="2400"/>
              <a:buChar char="•"/>
              <a:defRPr sz="2400">
                <a:latin typeface="Open Sans"/>
                <a:ea typeface="Open Sans"/>
                <a:cs typeface="Open Sans"/>
                <a:sym typeface="Open Sans"/>
              </a:defRPr>
            </a:lvl1pPr>
            <a:lvl2pPr marL="914400" lvl="1" indent="-355600" algn="l">
              <a:lnSpc>
                <a:spcPct val="100000"/>
              </a:lnSpc>
              <a:spcBef>
                <a:spcPts val="500"/>
              </a:spcBef>
              <a:spcAft>
                <a:spcPts val="0"/>
              </a:spcAft>
              <a:buClr>
                <a:schemeClr val="dk1"/>
              </a:buClr>
              <a:buSzPts val="2000"/>
              <a:buChar char="•"/>
              <a:defRPr sz="2000">
                <a:latin typeface="Open Sans"/>
                <a:ea typeface="Open Sans"/>
                <a:cs typeface="Open Sans"/>
                <a:sym typeface="Open Sans"/>
              </a:defRPr>
            </a:lvl2pPr>
            <a:lvl3pPr marL="1371600" lvl="2" indent="-342900" algn="l">
              <a:lnSpc>
                <a:spcPct val="100000"/>
              </a:lnSpc>
              <a:spcBef>
                <a:spcPts val="500"/>
              </a:spcBef>
              <a:spcAft>
                <a:spcPts val="0"/>
              </a:spcAft>
              <a:buClr>
                <a:schemeClr val="dk1"/>
              </a:buClr>
              <a:buSzPts val="1800"/>
              <a:buChar char="•"/>
              <a:defRPr sz="1800">
                <a:latin typeface="Open Sans"/>
                <a:ea typeface="Open Sans"/>
                <a:cs typeface="Open Sans"/>
                <a:sym typeface="Open Sans"/>
              </a:defRPr>
            </a:lvl3pPr>
            <a:lvl4pPr marL="1828800" lvl="3" indent="-330200" algn="l">
              <a:lnSpc>
                <a:spcPct val="100000"/>
              </a:lnSpc>
              <a:spcBef>
                <a:spcPts val="500"/>
              </a:spcBef>
              <a:spcAft>
                <a:spcPts val="0"/>
              </a:spcAft>
              <a:buClr>
                <a:schemeClr val="dk1"/>
              </a:buClr>
              <a:buSzPts val="1600"/>
              <a:buChar char="•"/>
              <a:defRPr sz="1600">
                <a:latin typeface="Open Sans"/>
                <a:ea typeface="Open Sans"/>
                <a:cs typeface="Open Sans"/>
                <a:sym typeface="Open Sans"/>
              </a:defRPr>
            </a:lvl4pPr>
            <a:lvl5pPr marL="2286000" lvl="4" indent="-330200" algn="l">
              <a:lnSpc>
                <a:spcPct val="100000"/>
              </a:lnSpc>
              <a:spcBef>
                <a:spcPts val="500"/>
              </a:spcBef>
              <a:spcAft>
                <a:spcPts val="0"/>
              </a:spcAft>
              <a:buClr>
                <a:schemeClr val="dk1"/>
              </a:buClr>
              <a:buSzPts val="1600"/>
              <a:buChar char="•"/>
              <a:defRPr sz="1600">
                <a:latin typeface="Open Sans"/>
                <a:ea typeface="Open Sans"/>
                <a:cs typeface="Open Sans"/>
                <a:sym typeface="Open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27"/>
          <p:cNvPicPr preferRelativeResize="0"/>
          <p:nvPr/>
        </p:nvPicPr>
        <p:blipFill rotWithShape="1">
          <a:blip r:embed="rId2">
            <a:alphaModFix/>
          </a:blip>
          <a:srcRect r="79333"/>
          <a:stretch/>
        </p:blipFill>
        <p:spPr>
          <a:xfrm>
            <a:off x="97599" y="131894"/>
            <a:ext cx="319153" cy="371212"/>
          </a:xfrm>
          <a:prstGeom prst="rect">
            <a:avLst/>
          </a:prstGeom>
          <a:noFill/>
          <a:ln>
            <a:noFill/>
          </a:ln>
        </p:spPr>
      </p:pic>
      <p:sp>
        <p:nvSpPr>
          <p:cNvPr id="54" name="Google Shape;54;p27"/>
          <p:cNvSpPr txBox="1">
            <a:spLocks noGrp="1"/>
          </p:cNvSpPr>
          <p:nvPr>
            <p:ph type="sldNum" idx="12"/>
          </p:nvPr>
        </p:nvSpPr>
        <p:spPr>
          <a:xfrm>
            <a:off x="0" y="6356350"/>
            <a:ext cx="523873" cy="501650"/>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buNone/>
              <a:defRPr sz="1200">
                <a:solidFill>
                  <a:schemeClr val="dk1"/>
                </a:solidFill>
                <a:latin typeface="Poppins SemiBold"/>
                <a:ea typeface="Poppins SemiBold"/>
                <a:cs typeface="Poppins SemiBold"/>
                <a:sym typeface="Poppins SemiBold"/>
              </a:defRPr>
            </a:lvl1pPr>
            <a:lvl2pPr marL="0" lvl="1" indent="0" algn="ctr">
              <a:lnSpc>
                <a:spcPct val="100000"/>
              </a:lnSpc>
              <a:spcBef>
                <a:spcPts val="0"/>
              </a:spcBef>
              <a:buNone/>
              <a:defRPr sz="1200">
                <a:solidFill>
                  <a:schemeClr val="dk1"/>
                </a:solidFill>
                <a:latin typeface="Poppins SemiBold"/>
                <a:ea typeface="Poppins SemiBold"/>
                <a:cs typeface="Poppins SemiBold"/>
                <a:sym typeface="Poppins SemiBold"/>
              </a:defRPr>
            </a:lvl2pPr>
            <a:lvl3pPr marL="0" lvl="2" indent="0" algn="ctr">
              <a:lnSpc>
                <a:spcPct val="100000"/>
              </a:lnSpc>
              <a:spcBef>
                <a:spcPts val="0"/>
              </a:spcBef>
              <a:buNone/>
              <a:defRPr sz="1200">
                <a:solidFill>
                  <a:schemeClr val="dk1"/>
                </a:solidFill>
                <a:latin typeface="Poppins SemiBold"/>
                <a:ea typeface="Poppins SemiBold"/>
                <a:cs typeface="Poppins SemiBold"/>
                <a:sym typeface="Poppins SemiBold"/>
              </a:defRPr>
            </a:lvl3pPr>
            <a:lvl4pPr marL="0" lvl="3" indent="0" algn="ctr">
              <a:lnSpc>
                <a:spcPct val="100000"/>
              </a:lnSpc>
              <a:spcBef>
                <a:spcPts val="0"/>
              </a:spcBef>
              <a:buNone/>
              <a:defRPr sz="1200">
                <a:solidFill>
                  <a:schemeClr val="dk1"/>
                </a:solidFill>
                <a:latin typeface="Poppins SemiBold"/>
                <a:ea typeface="Poppins SemiBold"/>
                <a:cs typeface="Poppins SemiBold"/>
                <a:sym typeface="Poppins SemiBold"/>
              </a:defRPr>
            </a:lvl4pPr>
            <a:lvl5pPr marL="0" lvl="4" indent="0" algn="ctr">
              <a:lnSpc>
                <a:spcPct val="100000"/>
              </a:lnSpc>
              <a:spcBef>
                <a:spcPts val="0"/>
              </a:spcBef>
              <a:buNone/>
              <a:defRPr sz="1200">
                <a:solidFill>
                  <a:schemeClr val="dk1"/>
                </a:solidFill>
                <a:latin typeface="Poppins SemiBold"/>
                <a:ea typeface="Poppins SemiBold"/>
                <a:cs typeface="Poppins SemiBold"/>
                <a:sym typeface="Poppins SemiBold"/>
              </a:defRPr>
            </a:lvl5pPr>
            <a:lvl6pPr marL="0" lvl="5" indent="0" algn="ctr">
              <a:lnSpc>
                <a:spcPct val="100000"/>
              </a:lnSpc>
              <a:spcBef>
                <a:spcPts val="0"/>
              </a:spcBef>
              <a:buNone/>
              <a:defRPr sz="1200">
                <a:solidFill>
                  <a:schemeClr val="dk1"/>
                </a:solidFill>
                <a:latin typeface="Poppins SemiBold"/>
                <a:ea typeface="Poppins SemiBold"/>
                <a:cs typeface="Poppins SemiBold"/>
                <a:sym typeface="Poppins SemiBold"/>
              </a:defRPr>
            </a:lvl6pPr>
            <a:lvl7pPr marL="0" lvl="6" indent="0" algn="ctr">
              <a:lnSpc>
                <a:spcPct val="100000"/>
              </a:lnSpc>
              <a:spcBef>
                <a:spcPts val="0"/>
              </a:spcBef>
              <a:buNone/>
              <a:defRPr sz="1200">
                <a:solidFill>
                  <a:schemeClr val="dk1"/>
                </a:solidFill>
                <a:latin typeface="Poppins SemiBold"/>
                <a:ea typeface="Poppins SemiBold"/>
                <a:cs typeface="Poppins SemiBold"/>
                <a:sym typeface="Poppins SemiBold"/>
              </a:defRPr>
            </a:lvl7pPr>
            <a:lvl8pPr marL="0" lvl="7" indent="0" algn="ctr">
              <a:lnSpc>
                <a:spcPct val="100000"/>
              </a:lnSpc>
              <a:spcBef>
                <a:spcPts val="0"/>
              </a:spcBef>
              <a:buNone/>
              <a:defRPr sz="1200">
                <a:solidFill>
                  <a:schemeClr val="dk1"/>
                </a:solidFill>
                <a:latin typeface="Poppins SemiBold"/>
                <a:ea typeface="Poppins SemiBold"/>
                <a:cs typeface="Poppins SemiBold"/>
                <a:sym typeface="Poppins SemiBold"/>
              </a:defRPr>
            </a:lvl8pPr>
            <a:lvl9pPr marL="0" lvl="8" indent="0" algn="ctr">
              <a:lnSpc>
                <a:spcPct val="100000"/>
              </a:lnSpc>
              <a:spcBef>
                <a:spcPts val="0"/>
              </a:spcBef>
              <a:buNone/>
              <a:defRPr sz="1200">
                <a:solidFill>
                  <a:schemeClr val="dk1"/>
                </a:solidFill>
                <a:latin typeface="Poppins SemiBold"/>
                <a:ea typeface="Poppins SemiBold"/>
                <a:cs typeface="Poppins SemiBold"/>
                <a:sym typeface="Poppins SemiBold"/>
              </a:defRPr>
            </a:lvl9pPr>
          </a:lstStyle>
          <a:p>
            <a:pPr marL="0" lvl="0" indent="0" algn="ctr" rtl="0">
              <a:spcBef>
                <a:spcPts val="0"/>
              </a:spcBef>
              <a:spcAft>
                <a:spcPts val="0"/>
              </a:spcAft>
              <a:buNone/>
            </a:pPr>
            <a:fld id="{00000000-1234-1234-1234-123412341234}" type="slidenum">
              <a:rPr lang="en-US"/>
              <a:t>‹#›</a:t>
            </a:fld>
            <a:endParaRPr/>
          </a:p>
        </p:txBody>
      </p:sp>
      <p:sp>
        <p:nvSpPr>
          <p:cNvPr id="55" name="Google Shape;55;p27"/>
          <p:cNvSpPr txBox="1">
            <a:spLocks noGrp="1"/>
          </p:cNvSpPr>
          <p:nvPr>
            <p:ph type="body" idx="2"/>
          </p:nvPr>
        </p:nvSpPr>
        <p:spPr>
          <a:xfrm rot="-5400000">
            <a:off x="-1019175" y="3267934"/>
            <a:ext cx="2552700" cy="371212"/>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dk1"/>
              </a:buClr>
              <a:buSzPts val="1400"/>
              <a:buNone/>
              <a:defRPr sz="1400" b="1">
                <a:latin typeface="Poppins"/>
                <a:ea typeface="Poppins"/>
                <a:cs typeface="Poppins"/>
                <a:sym typeface="Poppins"/>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27"/>
          <p:cNvSpPr txBox="1">
            <a:spLocks noGrp="1"/>
          </p:cNvSpPr>
          <p:nvPr>
            <p:ph type="body" idx="3"/>
          </p:nvPr>
        </p:nvSpPr>
        <p:spPr>
          <a:xfrm>
            <a:off x="5060950" y="762000"/>
            <a:ext cx="2552700" cy="353218"/>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accent1"/>
              </a:buClr>
              <a:buSzPts val="1400"/>
              <a:buNone/>
              <a:defRPr sz="1400" b="1">
                <a:solidFill>
                  <a:schemeClr val="accent1"/>
                </a:solidFill>
                <a:latin typeface="Poppins"/>
                <a:ea typeface="Poppins"/>
                <a:cs typeface="Poppins"/>
                <a:sym typeface="Poppins"/>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632846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heme" Target="../theme/theme2.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51C75E-C72F-4B1E-B5D0-83C570126F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0C73B7-3E8F-457C-9CD4-58037C9092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545BD-6997-479E-B0EB-B77D29B827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452A907-FD32-4E5D-9336-184649E8A7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B0B93F-88F8-4F54-8C54-1024E2AA15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166BF-37FE-4BC7-8E01-E36937AF87CE}" type="slidenum">
              <a:rPr lang="en-US" smtClean="0"/>
              <a:t>‹#›</a:t>
            </a:fld>
            <a:endParaRPr lang="en-US"/>
          </a:p>
        </p:txBody>
      </p:sp>
    </p:spTree>
    <p:extLst>
      <p:ext uri="{BB962C8B-B14F-4D97-AF65-F5344CB8AC3E}">
        <p14:creationId xmlns:p14="http://schemas.microsoft.com/office/powerpoint/2010/main" val="2863504403"/>
      </p:ext>
    </p:extLst>
  </p:cSld>
  <p:clrMap bg1="lt1" tx1="dk1" bg2="lt2" tx2="dk2" accent1="accent1" accent2="accent2" accent3="accent3" accent4="accent4" accent5="accent5" accent6="accent6" hlink="hlink" folHlink="folHlink"/>
  <p:sldLayoutIdLst>
    <p:sldLayoutId id="2147483674" r:id="rId1"/>
    <p:sldLayoutId id="2147483708" r:id="rId2"/>
    <p:sldLayoutId id="2147483735" r:id="rId3"/>
    <p:sldLayoutId id="2147483675" r:id="rId4"/>
    <p:sldLayoutId id="2147483711" r:id="rId5"/>
    <p:sldLayoutId id="2147483697" r:id="rId6"/>
    <p:sldLayoutId id="2147483688" r:id="rId7"/>
    <p:sldLayoutId id="2147483696" r:id="rId8"/>
    <p:sldLayoutId id="2147483691" r:id="rId9"/>
    <p:sldLayoutId id="2147483692" r:id="rId10"/>
    <p:sldLayoutId id="2147483700" r:id="rId11"/>
    <p:sldLayoutId id="2147483701" r:id="rId12"/>
    <p:sldLayoutId id="2147483702" r:id="rId13"/>
    <p:sldLayoutId id="2147483703" r:id="rId14"/>
    <p:sldLayoutId id="2147483687" r:id="rId15"/>
    <p:sldLayoutId id="2147483698" r:id="rId16"/>
    <p:sldLayoutId id="2147483689" r:id="rId17"/>
    <p:sldLayoutId id="2147483704" r:id="rId18"/>
    <p:sldLayoutId id="2147483705" r:id="rId19"/>
    <p:sldLayoutId id="2147483706" r:id="rId20"/>
    <p:sldLayoutId id="2147483707" r:id="rId21"/>
    <p:sldLayoutId id="2147483709" r:id="rId22"/>
    <p:sldLayoutId id="2147483710"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D3B5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51C75E-C72F-4B1E-B5D0-83C570126F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E0C73B7-3E8F-457C-9CD4-58037C9092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7B545BD-6997-479E-B0EB-B77D29B827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0452A907-FD32-4E5D-9336-184649E8A7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91B0B93F-88F8-4F54-8C54-1024E2AA15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C23166BF-37FE-4BC7-8E01-E36937AF87CE}" type="slidenum">
              <a:rPr lang="en-US" smtClean="0"/>
              <a:pPr/>
              <a:t>‹#›</a:t>
            </a:fld>
            <a:endParaRPr lang="en-US" dirty="0"/>
          </a:p>
        </p:txBody>
      </p:sp>
    </p:spTree>
    <p:extLst>
      <p:ext uri="{BB962C8B-B14F-4D97-AF65-F5344CB8AC3E}">
        <p14:creationId xmlns:p14="http://schemas.microsoft.com/office/powerpoint/2010/main" val="186324222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 id="2147483733" r:id="rId21"/>
    <p:sldLayoutId id="2147483734" r:id="rId22"/>
  </p:sldLayoutIdLs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13.jp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sv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 Id="rId14" Type="http://schemas.openxmlformats.org/officeDocument/2006/relationships/image" Target="../media/image28.sv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09256-E58E-44DC-8051-FB4AF2707A27}"/>
              </a:ext>
            </a:extLst>
          </p:cNvPr>
          <p:cNvSpPr>
            <a:spLocks noGrp="1"/>
          </p:cNvSpPr>
          <p:nvPr>
            <p:ph type="ctrTitle"/>
          </p:nvPr>
        </p:nvSpPr>
        <p:spPr>
          <a:xfrm>
            <a:off x="571501" y="4936302"/>
            <a:ext cx="5876924" cy="1333763"/>
          </a:xfrm>
        </p:spPr>
        <p:txBody>
          <a:bodyPr/>
          <a:lstStyle/>
          <a:p>
            <a:r>
              <a:rPr lang="en-US" dirty="0"/>
              <a:t>Empowering Legal</a:t>
            </a:r>
            <a:br>
              <a:rPr lang="en-US" dirty="0"/>
            </a:br>
            <a:r>
              <a:rPr lang="en-US" dirty="0"/>
              <a:t>to Automate Processes</a:t>
            </a:r>
          </a:p>
        </p:txBody>
      </p:sp>
      <p:sp>
        <p:nvSpPr>
          <p:cNvPr id="4" name="TextBox 3">
            <a:extLst>
              <a:ext uri="{FF2B5EF4-FFF2-40B4-BE49-F238E27FC236}">
                <a16:creationId xmlns:a16="http://schemas.microsoft.com/office/drawing/2014/main" id="{1CB29465-8CC1-B449-8E17-F6E2872DDF6C}"/>
              </a:ext>
            </a:extLst>
          </p:cNvPr>
          <p:cNvSpPr txBox="1"/>
          <p:nvPr/>
        </p:nvSpPr>
        <p:spPr>
          <a:xfrm>
            <a:off x="571500" y="1698346"/>
            <a:ext cx="3821595" cy="694421"/>
          </a:xfrm>
          <a:prstGeom prst="rect">
            <a:avLst/>
          </a:prstGeom>
          <a:noFill/>
        </p:spPr>
        <p:txBody>
          <a:bodyPr wrap="square" rtlCol="0">
            <a:spAutoFit/>
          </a:bodyPr>
          <a:lstStyle/>
          <a:p>
            <a:pPr lvl="0">
              <a:lnSpc>
                <a:spcPct val="125000"/>
              </a:lnSpc>
              <a:buClr>
                <a:srgbClr val="000000"/>
              </a:buClr>
              <a:buSzPts val="1800"/>
            </a:pPr>
            <a:r>
              <a:rPr lang="en-AU" b="1" dirty="0">
                <a:solidFill>
                  <a:srgbClr val="17BA86"/>
                </a:solidFill>
                <a:latin typeface="Poppins SemiBold" pitchFamily="2" charset="77"/>
                <a:ea typeface="Open Sans" panose="020B0606030504020204" pitchFamily="34" charset="0"/>
                <a:cs typeface="Poppins SemiBold" pitchFamily="2" charset="77"/>
                <a:sym typeface="Open Sans"/>
              </a:rPr>
              <a:t>CHECKBOX BUSINESS CASE</a:t>
            </a:r>
            <a:endParaRPr lang="en-AU" sz="1400" b="1" dirty="0">
              <a:solidFill>
                <a:srgbClr val="000000"/>
              </a:solidFill>
              <a:latin typeface="Poppins SemiBold" pitchFamily="2" charset="77"/>
              <a:ea typeface="Open Sans" panose="020B0606030504020204" pitchFamily="34" charset="0"/>
              <a:cs typeface="Poppins SemiBold" pitchFamily="2" charset="77"/>
              <a:sym typeface="Arial"/>
            </a:endParaRPr>
          </a:p>
          <a:p>
            <a:pPr lvl="0">
              <a:lnSpc>
                <a:spcPct val="125000"/>
              </a:lnSpc>
              <a:buClr>
                <a:srgbClr val="000000"/>
              </a:buClr>
              <a:buSzPts val="1600"/>
            </a:pPr>
            <a:r>
              <a:rPr lang="en-AU" sz="1400" b="1" dirty="0">
                <a:highlight>
                  <a:srgbClr val="FFFF00"/>
                </a:highlight>
                <a:latin typeface="Poppins SemiBold" pitchFamily="2" charset="77"/>
                <a:ea typeface="Open Sans" panose="020B0606030504020204" pitchFamily="34" charset="0"/>
                <a:cs typeface="Poppins SemiBold" pitchFamily="2" charset="77"/>
                <a:sym typeface="Open Sans"/>
              </a:rPr>
              <a:t>[Company Name]</a:t>
            </a:r>
            <a:endParaRPr lang="en-AU" sz="1200" b="1" dirty="0">
              <a:highlight>
                <a:srgbClr val="FFFF00"/>
              </a:highlight>
              <a:latin typeface="Poppins SemiBold" pitchFamily="2" charset="77"/>
              <a:ea typeface="Open Sans" panose="020B0606030504020204" pitchFamily="34" charset="0"/>
              <a:cs typeface="Poppins SemiBold" pitchFamily="2" charset="77"/>
              <a:sym typeface="Arial"/>
            </a:endParaRPr>
          </a:p>
        </p:txBody>
      </p:sp>
      <p:sp>
        <p:nvSpPr>
          <p:cNvPr id="7" name="TextBox 6">
            <a:extLst>
              <a:ext uri="{FF2B5EF4-FFF2-40B4-BE49-F238E27FC236}">
                <a16:creationId xmlns:a16="http://schemas.microsoft.com/office/drawing/2014/main" id="{6E645D5A-4FBD-7D4E-BCDF-5E2085713987}"/>
              </a:ext>
            </a:extLst>
          </p:cNvPr>
          <p:cNvSpPr txBox="1"/>
          <p:nvPr/>
        </p:nvSpPr>
        <p:spPr>
          <a:xfrm>
            <a:off x="571501" y="2805217"/>
            <a:ext cx="1861457" cy="923330"/>
          </a:xfrm>
          <a:prstGeom prst="rect">
            <a:avLst/>
          </a:prstGeom>
          <a:noFill/>
        </p:spPr>
        <p:txBody>
          <a:bodyPr wrap="square" rtlCol="0">
            <a:spAutoFit/>
          </a:bodyPr>
          <a:lstStyle/>
          <a:p>
            <a:r>
              <a:rPr lang="en-US" b="1" dirty="0">
                <a:highlight>
                  <a:srgbClr val="FFFF00"/>
                </a:highlight>
                <a:latin typeface="Poppins SemiBold" pitchFamily="2" charset="77"/>
                <a:cs typeface="Poppins SemiBold" pitchFamily="2" charset="77"/>
              </a:rPr>
              <a:t>[INSERT COMPANY </a:t>
            </a:r>
          </a:p>
          <a:p>
            <a:r>
              <a:rPr lang="en-US" b="1" dirty="0">
                <a:highlight>
                  <a:srgbClr val="FFFF00"/>
                </a:highlight>
                <a:latin typeface="Poppins SemiBold" pitchFamily="2" charset="77"/>
                <a:cs typeface="Poppins SemiBold" pitchFamily="2" charset="77"/>
              </a:rPr>
              <a:t>LOGO]</a:t>
            </a:r>
          </a:p>
        </p:txBody>
      </p:sp>
    </p:spTree>
    <p:extLst>
      <p:ext uri="{BB962C8B-B14F-4D97-AF65-F5344CB8AC3E}">
        <p14:creationId xmlns:p14="http://schemas.microsoft.com/office/powerpoint/2010/main" val="1416348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98EA9-2608-3D4F-89C1-2AFC167310EA}"/>
              </a:ext>
            </a:extLst>
          </p:cNvPr>
          <p:cNvSpPr>
            <a:spLocks noGrp="1"/>
          </p:cNvSpPr>
          <p:nvPr>
            <p:ph type="title"/>
          </p:nvPr>
        </p:nvSpPr>
        <p:spPr>
          <a:xfrm>
            <a:off x="703730" y="232213"/>
            <a:ext cx="10515600" cy="633413"/>
          </a:xfrm>
        </p:spPr>
        <p:txBody>
          <a:bodyPr/>
          <a:lstStyle/>
          <a:p>
            <a:pPr algn="l"/>
            <a:r>
              <a:rPr lang="en-US" sz="20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Executive Summary</a:t>
            </a:r>
          </a:p>
        </p:txBody>
      </p:sp>
      <p:sp>
        <p:nvSpPr>
          <p:cNvPr id="3" name="Slide Number Placeholder 2">
            <a:extLst>
              <a:ext uri="{FF2B5EF4-FFF2-40B4-BE49-F238E27FC236}">
                <a16:creationId xmlns:a16="http://schemas.microsoft.com/office/drawing/2014/main" id="{A0FB0ACF-D2A6-3942-881E-2C4796F44577}"/>
              </a:ext>
            </a:extLst>
          </p:cNvPr>
          <p:cNvSpPr>
            <a:spLocks noGrp="1"/>
          </p:cNvSpPr>
          <p:nvPr>
            <p:ph type="sldNum" sz="quarter" idx="12"/>
          </p:nvPr>
        </p:nvSpPr>
        <p:spPr/>
        <p:txBody>
          <a:bodyPr/>
          <a:lstStyle/>
          <a:p>
            <a:fld id="{C23166BF-37FE-4BC7-8E01-E36937AF87CE}" type="slidenum">
              <a:rPr lang="en-US" smtClean="0"/>
              <a:pPr/>
              <a:t>2</a:t>
            </a:fld>
            <a:endParaRPr lang="en-US"/>
          </a:p>
        </p:txBody>
      </p:sp>
      <p:graphicFrame>
        <p:nvGraphicFramePr>
          <p:cNvPr id="8" name="Table 8">
            <a:extLst>
              <a:ext uri="{FF2B5EF4-FFF2-40B4-BE49-F238E27FC236}">
                <a16:creationId xmlns:a16="http://schemas.microsoft.com/office/drawing/2014/main" id="{C0742526-5BA2-B244-A100-04E58467F96F}"/>
              </a:ext>
            </a:extLst>
          </p:cNvPr>
          <p:cNvGraphicFramePr>
            <a:graphicFrameLocks noGrp="1"/>
          </p:cNvGraphicFramePr>
          <p:nvPr>
            <p:extLst>
              <p:ext uri="{D42A27DB-BD31-4B8C-83A1-F6EECF244321}">
                <p14:modId xmlns:p14="http://schemas.microsoft.com/office/powerpoint/2010/main" val="2791209022"/>
              </p:ext>
            </p:extLst>
          </p:nvPr>
        </p:nvGraphicFramePr>
        <p:xfrm>
          <a:off x="823372" y="979665"/>
          <a:ext cx="9677176" cy="3391281"/>
        </p:xfrm>
        <a:graphic>
          <a:graphicData uri="http://schemas.openxmlformats.org/drawingml/2006/table">
            <a:tbl>
              <a:tblPr firstRow="1" bandRow="1">
                <a:tableStyleId>{8EC20E35-A176-4012-BC5E-935CFFF8708E}</a:tableStyleId>
              </a:tblPr>
              <a:tblGrid>
                <a:gridCol w="4845908">
                  <a:extLst>
                    <a:ext uri="{9D8B030D-6E8A-4147-A177-3AD203B41FA5}">
                      <a16:colId xmlns:a16="http://schemas.microsoft.com/office/drawing/2014/main" val="1046480847"/>
                    </a:ext>
                  </a:extLst>
                </a:gridCol>
                <a:gridCol w="4831268">
                  <a:extLst>
                    <a:ext uri="{9D8B030D-6E8A-4147-A177-3AD203B41FA5}">
                      <a16:colId xmlns:a16="http://schemas.microsoft.com/office/drawing/2014/main" val="4027188995"/>
                    </a:ext>
                  </a:extLst>
                </a:gridCol>
              </a:tblGrid>
              <a:tr h="214833">
                <a:tc>
                  <a:txBody>
                    <a:bodyPr/>
                    <a:lstStyle/>
                    <a:p>
                      <a:pPr marL="177800" indent="0">
                        <a:tabLst/>
                      </a:pPr>
                      <a:r>
                        <a:rPr lang="en-US" sz="1400" dirty="0"/>
                        <a:t>The Business Problems</a:t>
                      </a:r>
                    </a:p>
                  </a:txBody>
                  <a:tcPr/>
                </a:tc>
                <a:tc>
                  <a:txBody>
                    <a:bodyPr/>
                    <a:lstStyle/>
                    <a:p>
                      <a:pPr marL="177800" indent="0">
                        <a:tabLst/>
                      </a:pPr>
                      <a:r>
                        <a:rPr lang="en-US" sz="1400" dirty="0"/>
                        <a:t>The Business Solution</a:t>
                      </a:r>
                    </a:p>
                  </a:txBody>
                  <a:tcPr/>
                </a:tc>
                <a:extLst>
                  <a:ext uri="{0D108BD9-81ED-4DB2-BD59-A6C34878D82A}">
                    <a16:rowId xmlns:a16="http://schemas.microsoft.com/office/drawing/2014/main" val="1579975833"/>
                  </a:ext>
                </a:extLst>
              </a:tr>
              <a:tr h="2352105">
                <a:tc>
                  <a:txBody>
                    <a:bodyPr/>
                    <a:lstStyle/>
                    <a:p>
                      <a:pPr marL="177800" indent="0">
                        <a:lnSpc>
                          <a:spcPct val="114000"/>
                        </a:lnSpc>
                        <a:tabLst/>
                        <a:defRPr sz="3800" spc="-44">
                          <a:solidFill>
                            <a:srgbClr val="FFFFFF"/>
                          </a:solidFill>
                          <a:latin typeface="Open Sans"/>
                          <a:ea typeface="Open Sans"/>
                          <a:cs typeface="Open Sans"/>
                          <a:sym typeface="Open Sans"/>
                        </a:defRPr>
                      </a:pPr>
                      <a:endParaRPr lang="en-GB" sz="1200" b="1" spc="-44" dirty="0">
                        <a:solidFill>
                          <a:schemeClr val="bg1">
                            <a:lumMod val="10000"/>
                          </a:schemeClr>
                        </a:solidFill>
                        <a:ea typeface="Open Sans"/>
                        <a:cs typeface="Open Sans"/>
                        <a:sym typeface="Open Sans"/>
                      </a:endParaRPr>
                    </a:p>
                    <a:p>
                      <a:pPr marL="177800" indent="0">
                        <a:lnSpc>
                          <a:spcPct val="125000"/>
                        </a:lnSpc>
                        <a:tabLst/>
                        <a:defRPr sz="3800" spc="-44">
                          <a:solidFill>
                            <a:srgbClr val="FFFFFF"/>
                          </a:solidFill>
                          <a:latin typeface="Open Sans"/>
                          <a:ea typeface="Open Sans"/>
                          <a:cs typeface="Open Sans"/>
                          <a:sym typeface="Open Sans"/>
                        </a:defRPr>
                      </a:pPr>
                      <a:r>
                        <a:rPr lang="en-GB" sz="1200" b="1" spc="-44" dirty="0">
                          <a:solidFill>
                            <a:schemeClr val="bg1">
                              <a:lumMod val="10000"/>
                            </a:schemeClr>
                          </a:solidFill>
                          <a:ea typeface="Open Sans"/>
                          <a:cs typeface="Open Sans"/>
                          <a:sym typeface="Open Sans"/>
                        </a:rPr>
                        <a:t>1. Manual Processes </a:t>
                      </a:r>
                      <a:r>
                        <a:rPr lang="en-GB" sz="1200" spc="-44" dirty="0">
                          <a:solidFill>
                            <a:schemeClr val="bg1">
                              <a:lumMod val="10000"/>
                            </a:schemeClr>
                          </a:solidFill>
                          <a:ea typeface="Open Sans"/>
                          <a:cs typeface="Open Sans"/>
                          <a:sym typeface="Open Sans"/>
                        </a:rPr>
                        <a:t>– Manual workflows, document generation and execution of legal tasks create inefficiencies and a slower path for the business to realise revenue. </a:t>
                      </a:r>
                    </a:p>
                    <a:p>
                      <a:pPr marL="177800" indent="0">
                        <a:lnSpc>
                          <a:spcPct val="125000"/>
                        </a:lnSpc>
                        <a:tabLst/>
                        <a:defRPr sz="3800" spc="-44">
                          <a:solidFill>
                            <a:srgbClr val="FFFFFF"/>
                          </a:solidFill>
                          <a:latin typeface="Open Sans"/>
                          <a:ea typeface="Open Sans"/>
                          <a:cs typeface="Open Sans"/>
                          <a:sym typeface="Open Sans"/>
                        </a:defRPr>
                      </a:pPr>
                      <a:r>
                        <a:rPr lang="en-GB" sz="1200" b="1" spc="-44" dirty="0">
                          <a:solidFill>
                            <a:schemeClr val="bg1">
                              <a:lumMod val="10000"/>
                            </a:schemeClr>
                          </a:solidFill>
                          <a:ea typeface="Open Sans"/>
                          <a:cs typeface="Open Sans"/>
                          <a:sym typeface="Open Sans"/>
                        </a:rPr>
                        <a:t>2. Legal Overspend</a:t>
                      </a:r>
                      <a:r>
                        <a:rPr lang="en-GB" sz="1200" spc="-44" dirty="0">
                          <a:solidFill>
                            <a:schemeClr val="bg1">
                              <a:lumMod val="10000"/>
                            </a:schemeClr>
                          </a:solidFill>
                          <a:ea typeface="Open Sans"/>
                          <a:cs typeface="Open Sans"/>
                          <a:sym typeface="Open Sans"/>
                        </a:rPr>
                        <a:t> – The legal function spends too many resources on low value, low risk legal work resulting in poor allocation of resources</a:t>
                      </a:r>
                    </a:p>
                    <a:p>
                      <a:pPr marL="177800" indent="0">
                        <a:lnSpc>
                          <a:spcPct val="125000"/>
                        </a:lnSpc>
                        <a:tabLst/>
                        <a:defRPr sz="3800" spc="-44">
                          <a:solidFill>
                            <a:srgbClr val="FFFFFF"/>
                          </a:solidFill>
                          <a:latin typeface="Open Sans"/>
                          <a:ea typeface="Open Sans"/>
                          <a:cs typeface="Open Sans"/>
                          <a:sym typeface="Open Sans"/>
                        </a:defRPr>
                      </a:pPr>
                      <a:r>
                        <a:rPr lang="en-GB" sz="1200" b="1" spc="-44" dirty="0">
                          <a:solidFill>
                            <a:schemeClr val="bg1">
                              <a:lumMod val="10000"/>
                            </a:schemeClr>
                          </a:solidFill>
                          <a:ea typeface="Open Sans"/>
                          <a:cs typeface="Open Sans"/>
                          <a:sym typeface="Open Sans"/>
                        </a:rPr>
                        <a:t>3. Risk Leakage</a:t>
                      </a:r>
                      <a:r>
                        <a:rPr lang="en-GB" sz="1200" spc="-44" dirty="0">
                          <a:solidFill>
                            <a:schemeClr val="bg1">
                              <a:lumMod val="10000"/>
                            </a:schemeClr>
                          </a:solidFill>
                          <a:ea typeface="Open Sans"/>
                          <a:cs typeface="Open Sans"/>
                          <a:sym typeface="Open Sans"/>
                        </a:rPr>
                        <a:t> – Manual intake and triage impacts the ability of the legal function to manage risk and unexpected disruption </a:t>
                      </a:r>
                    </a:p>
                    <a:p>
                      <a:pPr marL="177800" indent="0">
                        <a:lnSpc>
                          <a:spcPct val="125000"/>
                        </a:lnSpc>
                        <a:tabLst/>
                        <a:defRPr sz="3800" spc="-44">
                          <a:solidFill>
                            <a:srgbClr val="FFFFFF"/>
                          </a:solidFill>
                          <a:latin typeface="Open Sans"/>
                          <a:ea typeface="Open Sans"/>
                          <a:cs typeface="Open Sans"/>
                          <a:sym typeface="Open Sans"/>
                        </a:defRPr>
                      </a:pPr>
                      <a:r>
                        <a:rPr lang="en-GB" sz="1200" b="1" spc="-44" dirty="0">
                          <a:solidFill>
                            <a:schemeClr val="bg1">
                              <a:lumMod val="10000"/>
                            </a:schemeClr>
                          </a:solidFill>
                          <a:ea typeface="Open Sans"/>
                          <a:cs typeface="Open Sans"/>
                          <a:sym typeface="Open Sans"/>
                        </a:rPr>
                        <a:t>4. Absence of Metrics/KPIs</a:t>
                      </a:r>
                      <a:r>
                        <a:rPr lang="en-GB" sz="1200" spc="-44" dirty="0">
                          <a:solidFill>
                            <a:schemeClr val="bg1">
                              <a:lumMod val="10000"/>
                            </a:schemeClr>
                          </a:solidFill>
                          <a:ea typeface="Open Sans"/>
                          <a:cs typeface="Open Sans"/>
                          <a:sym typeface="Open Sans"/>
                        </a:rPr>
                        <a:t> – No visibility or inability to report the team's legal activities </a:t>
                      </a:r>
                    </a:p>
                    <a:p>
                      <a:pPr marL="177800" indent="0">
                        <a:lnSpc>
                          <a:spcPct val="114000"/>
                        </a:lnSpc>
                        <a:tabLst/>
                        <a:defRPr sz="3800" spc="-44">
                          <a:solidFill>
                            <a:srgbClr val="FFFFFF"/>
                          </a:solidFill>
                          <a:latin typeface="Open Sans"/>
                          <a:ea typeface="Open Sans"/>
                          <a:cs typeface="Open Sans"/>
                          <a:sym typeface="Open Sans"/>
                        </a:defRPr>
                      </a:pPr>
                      <a:endParaRPr lang="en-US" sz="1200" dirty="0">
                        <a:solidFill>
                          <a:schemeClr val="bg1">
                            <a:lumMod val="10000"/>
                          </a:schemeClr>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marL="177800" indent="0">
                        <a:lnSpc>
                          <a:spcPct val="114000"/>
                        </a:lnSpc>
                        <a:tabLst/>
                      </a:pPr>
                      <a:r>
                        <a:rPr lang="en-US" sz="1200" b="1" dirty="0"/>
                        <a:t>Checkbox Standard Base </a:t>
                      </a:r>
                      <a:r>
                        <a:rPr lang="en-US" sz="1200" b="1" dirty="0" err="1"/>
                        <a:t>Licence</a:t>
                      </a:r>
                      <a:endParaRPr lang="en-US" sz="1200" b="1" dirty="0"/>
                    </a:p>
                    <a:p>
                      <a:pPr marL="177800" indent="0">
                        <a:lnSpc>
                          <a:spcPct val="114000"/>
                        </a:lnSpc>
                        <a:tabLst/>
                      </a:pPr>
                      <a:r>
                        <a:rPr lang="en-US" sz="1200" dirty="0"/>
                        <a:t>+ Dashboards</a:t>
                      </a:r>
                    </a:p>
                    <a:p>
                      <a:pPr marL="177800" indent="0">
                        <a:lnSpc>
                          <a:spcPct val="114000"/>
                        </a:lnSpc>
                        <a:tabLst/>
                      </a:pPr>
                      <a:r>
                        <a:rPr lang="en-US" sz="1200" dirty="0"/>
                        <a:t>+ Single-Sign-On (SSO)</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2">
                        <a:lumMod val="95000"/>
                      </a:schemeClr>
                    </a:solidFill>
                  </a:tcPr>
                </a:tc>
                <a:extLst>
                  <a:ext uri="{0D108BD9-81ED-4DB2-BD59-A6C34878D82A}">
                    <a16:rowId xmlns:a16="http://schemas.microsoft.com/office/drawing/2014/main" val="914704817"/>
                  </a:ext>
                </a:extLst>
              </a:tr>
              <a:tr h="214833">
                <a:tc>
                  <a:txBody>
                    <a:bodyPr/>
                    <a:lstStyle/>
                    <a:p>
                      <a:pPr marL="127000" indent="0" algn="l">
                        <a:tabLst/>
                      </a:pPr>
                      <a:r>
                        <a:rPr lang="en-US" sz="1400" dirty="0">
                          <a:solidFill>
                            <a:schemeClr val="tx1"/>
                          </a:solidFill>
                        </a:rPr>
                        <a:t>Current monthly business cost: </a:t>
                      </a:r>
                      <a:r>
                        <a:rPr lang="en-US" sz="1400" b="1" dirty="0">
                          <a:solidFill>
                            <a:schemeClr val="accent6">
                              <a:lumMod val="75000"/>
                            </a:schemeClr>
                          </a:solidFill>
                        </a:rPr>
                        <a:t>$1,744,166.67*</a:t>
                      </a:r>
                    </a:p>
                  </a:txBody>
                  <a:tcPr anchor="ctr">
                    <a:lnT w="12700" cap="flat" cmpd="sng" algn="ctr">
                      <a:solidFill>
                        <a:schemeClr val="tx1"/>
                      </a:solidFill>
                      <a:prstDash val="solid"/>
                      <a:round/>
                      <a:headEnd type="none" w="med" len="med"/>
                      <a:tailEnd type="none" w="med" len="med"/>
                    </a:lnT>
                    <a:solidFill>
                      <a:schemeClr val="bg2"/>
                    </a:solidFill>
                  </a:tcPr>
                </a:tc>
                <a:tc>
                  <a:txBody>
                    <a:bodyPr/>
                    <a:lstStyle/>
                    <a:p>
                      <a:pPr marL="177800" indent="0" algn="l">
                        <a:tabLst/>
                      </a:pPr>
                      <a:r>
                        <a:rPr lang="en-US" sz="1400" dirty="0"/>
                        <a:t>Checkbox monthly business cost: </a:t>
                      </a:r>
                      <a:r>
                        <a:rPr lang="en-US" sz="1400" b="1" dirty="0">
                          <a:solidFill>
                            <a:srgbClr val="17BA86"/>
                          </a:solidFill>
                        </a:rPr>
                        <a:t>$2,916.67</a:t>
                      </a:r>
                      <a:endParaRPr lang="en-US" sz="1400" dirty="0"/>
                    </a:p>
                  </a:txBody>
                  <a:tcPr anchor="ctr">
                    <a:lnT w="12700" cap="flat" cmpd="sng" algn="ctr">
                      <a:solidFill>
                        <a:schemeClr val="tx1"/>
                      </a:solidFill>
                      <a:prstDash val="solid"/>
                      <a:round/>
                      <a:headEnd type="none" w="med" len="med"/>
                      <a:tailEnd type="none" w="med" len="med"/>
                    </a:lnT>
                    <a:solidFill>
                      <a:schemeClr val="bg2"/>
                    </a:solidFill>
                  </a:tcPr>
                </a:tc>
                <a:extLst>
                  <a:ext uri="{0D108BD9-81ED-4DB2-BD59-A6C34878D82A}">
                    <a16:rowId xmlns:a16="http://schemas.microsoft.com/office/drawing/2014/main" val="3765461651"/>
                  </a:ext>
                </a:extLst>
              </a:tr>
            </a:tbl>
          </a:graphicData>
        </a:graphic>
      </p:graphicFrame>
      <p:sp>
        <p:nvSpPr>
          <p:cNvPr id="9" name="TextBox 8">
            <a:extLst>
              <a:ext uri="{FF2B5EF4-FFF2-40B4-BE49-F238E27FC236}">
                <a16:creationId xmlns:a16="http://schemas.microsoft.com/office/drawing/2014/main" id="{036E845B-B0EF-1D42-8657-2C67AA29F5B1}"/>
              </a:ext>
            </a:extLst>
          </p:cNvPr>
          <p:cNvSpPr txBox="1"/>
          <p:nvPr/>
        </p:nvSpPr>
        <p:spPr>
          <a:xfrm>
            <a:off x="823372" y="4889624"/>
            <a:ext cx="11244943" cy="1628651"/>
          </a:xfrm>
          <a:prstGeom prst="rect">
            <a:avLst/>
          </a:prstGeom>
          <a:noFill/>
        </p:spPr>
        <p:txBody>
          <a:bodyPr wrap="square" rtlCol="0">
            <a:spAutoFit/>
          </a:bodyPr>
          <a:lstStyle/>
          <a:p>
            <a:pPr>
              <a:defRPr sz="3800" spc="-44">
                <a:solidFill>
                  <a:srgbClr val="FFFFFF"/>
                </a:solidFill>
                <a:latin typeface="Open Sans"/>
                <a:ea typeface="Open Sans"/>
                <a:cs typeface="Open Sans"/>
                <a:sym typeface="Open Sans"/>
              </a:defRPr>
            </a:pPr>
            <a:r>
              <a:rPr lang="en-US" sz="1400" b="1" dirty="0">
                <a:solidFill>
                  <a:schemeClr val="bg1">
                    <a:lumMod val="10000"/>
                  </a:schemeClr>
                </a:solidFill>
              </a:rPr>
              <a:t>The ROI and Business Outcome</a:t>
            </a:r>
            <a:r>
              <a:rPr lang="en-US" sz="1400" dirty="0">
                <a:solidFill>
                  <a:schemeClr val="bg1">
                    <a:lumMod val="10000"/>
                  </a:schemeClr>
                </a:solidFill>
              </a:rPr>
              <a:t>: </a:t>
            </a:r>
          </a:p>
          <a:p>
            <a:pPr>
              <a:defRPr sz="3800" spc="-44">
                <a:solidFill>
                  <a:srgbClr val="FFFFFF"/>
                </a:solidFill>
                <a:latin typeface="Open Sans"/>
                <a:ea typeface="Open Sans"/>
                <a:cs typeface="Open Sans"/>
                <a:sym typeface="Open Sans"/>
              </a:defRPr>
            </a:pPr>
            <a:endParaRPr lang="en-US" sz="1200" spc="-44" dirty="0">
              <a:solidFill>
                <a:schemeClr val="bg1">
                  <a:lumMod val="10000"/>
                </a:schemeClr>
              </a:solidFill>
              <a:ea typeface="Open Sans"/>
              <a:cs typeface="Open Sans"/>
              <a:sym typeface="Open Sans"/>
            </a:endParaRPr>
          </a:p>
          <a:p>
            <a:pPr>
              <a:lnSpc>
                <a:spcPct val="125000"/>
              </a:lnSpc>
              <a:defRPr sz="3800" spc="-44">
                <a:solidFill>
                  <a:srgbClr val="FFFFFF"/>
                </a:solidFill>
                <a:latin typeface="Open Sans"/>
                <a:ea typeface="Open Sans"/>
                <a:cs typeface="Open Sans"/>
                <a:sym typeface="Open Sans"/>
              </a:defRPr>
            </a:pPr>
            <a:r>
              <a:rPr lang="en-GB" sz="1200" b="1" spc="-44" dirty="0">
                <a:solidFill>
                  <a:schemeClr val="bg1">
                    <a:lumMod val="10000"/>
                  </a:schemeClr>
                </a:solidFill>
                <a:ea typeface="Open Sans"/>
                <a:cs typeface="Open Sans"/>
                <a:sym typeface="Open Sans"/>
              </a:rPr>
              <a:t>Improved ROI </a:t>
            </a:r>
            <a:r>
              <a:rPr lang="en-GB" sz="1200" spc="-44" dirty="0">
                <a:solidFill>
                  <a:schemeClr val="bg1">
                    <a:lumMod val="10000"/>
                  </a:schemeClr>
                </a:solidFill>
                <a:ea typeface="Open Sans"/>
                <a:cs typeface="Open Sans"/>
                <a:sym typeface="Open Sans"/>
              </a:rPr>
              <a:t>– For teams of our size and maturity, Checkbox customers have an average of</a:t>
            </a:r>
            <a:r>
              <a:rPr lang="en-GB" sz="1200" b="1" spc="-44" dirty="0">
                <a:solidFill>
                  <a:schemeClr val="bg1">
                    <a:lumMod val="10000"/>
                  </a:schemeClr>
                </a:solidFill>
                <a:ea typeface="Open Sans"/>
                <a:cs typeface="Open Sans"/>
                <a:sym typeface="Open Sans"/>
              </a:rPr>
              <a:t> </a:t>
            </a:r>
            <a:r>
              <a:rPr lang="en-GB" sz="1200" b="1" spc="-44" dirty="0">
                <a:solidFill>
                  <a:srgbClr val="17BA86"/>
                </a:solidFill>
                <a:ea typeface="Open Sans"/>
                <a:cs typeface="Open Sans"/>
                <a:sym typeface="Open Sans"/>
              </a:rPr>
              <a:t>$613,000.00 Net ROI (Investment Savings)</a:t>
            </a:r>
            <a:r>
              <a:rPr lang="en-GB" sz="1200" b="1" spc="-44" dirty="0">
                <a:solidFill>
                  <a:schemeClr val="bg1">
                    <a:lumMod val="10000"/>
                  </a:schemeClr>
                </a:solidFill>
                <a:ea typeface="Open Sans"/>
                <a:cs typeface="Open Sans"/>
                <a:sym typeface="Open Sans"/>
              </a:rPr>
              <a:t> </a:t>
            </a:r>
          </a:p>
          <a:p>
            <a:pPr>
              <a:lnSpc>
                <a:spcPct val="125000"/>
              </a:lnSpc>
              <a:defRPr sz="3800" spc="-44">
                <a:solidFill>
                  <a:srgbClr val="FFFFFF"/>
                </a:solidFill>
                <a:latin typeface="Open Sans"/>
                <a:ea typeface="Open Sans"/>
                <a:cs typeface="Open Sans"/>
                <a:sym typeface="Open Sans"/>
              </a:defRPr>
            </a:pPr>
            <a:r>
              <a:rPr lang="en-GB" sz="1200" b="1" spc="-44" dirty="0">
                <a:solidFill>
                  <a:schemeClr val="bg1">
                    <a:lumMod val="10000"/>
                  </a:schemeClr>
                </a:solidFill>
                <a:ea typeface="Open Sans"/>
                <a:cs typeface="Open Sans"/>
                <a:sym typeface="Open Sans"/>
              </a:rPr>
              <a:t>Faster execution </a:t>
            </a:r>
            <a:r>
              <a:rPr lang="en-GB" sz="1200" spc="-44" dirty="0">
                <a:solidFill>
                  <a:schemeClr val="bg1">
                    <a:lumMod val="10000"/>
                  </a:schemeClr>
                </a:solidFill>
                <a:ea typeface="Open Sans"/>
                <a:cs typeface="Open Sans"/>
                <a:sym typeface="Open Sans"/>
              </a:rPr>
              <a:t>- higher business and legal productivity from digitised processes and automation</a:t>
            </a:r>
          </a:p>
          <a:p>
            <a:pPr>
              <a:lnSpc>
                <a:spcPct val="125000"/>
              </a:lnSpc>
              <a:defRPr sz="3800" spc="-44">
                <a:solidFill>
                  <a:srgbClr val="FFFFFF"/>
                </a:solidFill>
                <a:latin typeface="Open Sans"/>
                <a:ea typeface="Open Sans"/>
                <a:cs typeface="Open Sans"/>
                <a:sym typeface="Open Sans"/>
              </a:defRPr>
            </a:pPr>
            <a:r>
              <a:rPr lang="en-GB" sz="1200" b="1" spc="-44" dirty="0">
                <a:solidFill>
                  <a:schemeClr val="bg1">
                    <a:lumMod val="10000"/>
                  </a:schemeClr>
                </a:solidFill>
                <a:ea typeface="Open Sans"/>
                <a:cs typeface="Open Sans"/>
                <a:sym typeface="Open Sans"/>
              </a:rPr>
              <a:t>Better management </a:t>
            </a:r>
            <a:r>
              <a:rPr lang="en-GB" sz="1200" spc="-44" dirty="0">
                <a:solidFill>
                  <a:schemeClr val="bg1">
                    <a:lumMod val="10000"/>
                  </a:schemeClr>
                </a:solidFill>
                <a:ea typeface="Open Sans"/>
                <a:cs typeface="Open Sans"/>
                <a:sym typeface="Open Sans"/>
              </a:rPr>
              <a:t>– reports and dashboards allow easy oversight of legal tasks and contracts</a:t>
            </a:r>
          </a:p>
          <a:p>
            <a:pPr>
              <a:lnSpc>
                <a:spcPct val="125000"/>
              </a:lnSpc>
              <a:defRPr sz="3800" spc="-44">
                <a:solidFill>
                  <a:srgbClr val="FFFFFF"/>
                </a:solidFill>
                <a:latin typeface="Open Sans"/>
                <a:ea typeface="Open Sans"/>
                <a:cs typeface="Open Sans"/>
                <a:sym typeface="Open Sans"/>
              </a:defRPr>
            </a:pPr>
            <a:r>
              <a:rPr lang="en-GB" sz="1200" b="1" spc="-44" dirty="0">
                <a:solidFill>
                  <a:schemeClr val="bg1">
                    <a:lumMod val="10000"/>
                  </a:schemeClr>
                </a:solidFill>
                <a:ea typeface="Open Sans"/>
                <a:cs typeface="Open Sans"/>
                <a:sym typeface="Open Sans"/>
              </a:rPr>
              <a:t>More cost-effective legal function </a:t>
            </a:r>
            <a:r>
              <a:rPr lang="en-GB" sz="1200" spc="-44" dirty="0">
                <a:solidFill>
                  <a:schemeClr val="bg1">
                    <a:lumMod val="10000"/>
                  </a:schemeClr>
                </a:solidFill>
                <a:ea typeface="Open Sans"/>
                <a:cs typeface="Open Sans"/>
                <a:sym typeface="Open Sans"/>
              </a:rPr>
              <a:t>- increased efficiencies enable lower legal function headcount &amp; external spend</a:t>
            </a:r>
          </a:p>
          <a:p>
            <a:pPr>
              <a:lnSpc>
                <a:spcPct val="125000"/>
              </a:lnSpc>
              <a:defRPr sz="3800" spc="-44">
                <a:solidFill>
                  <a:srgbClr val="FFFFFF"/>
                </a:solidFill>
                <a:latin typeface="Open Sans"/>
                <a:ea typeface="Open Sans"/>
                <a:cs typeface="Open Sans"/>
                <a:sym typeface="Open Sans"/>
              </a:defRPr>
            </a:pPr>
            <a:r>
              <a:rPr lang="en-GB" sz="1200" b="1" spc="-44" dirty="0">
                <a:solidFill>
                  <a:schemeClr val="bg1">
                    <a:lumMod val="10000"/>
                  </a:schemeClr>
                </a:solidFill>
                <a:ea typeface="Open Sans"/>
                <a:cs typeface="Open Sans"/>
                <a:sym typeface="Open Sans"/>
              </a:rPr>
              <a:t>Risk Reduction </a:t>
            </a:r>
            <a:r>
              <a:rPr lang="en-GB" sz="1200" spc="-44" dirty="0">
                <a:solidFill>
                  <a:schemeClr val="bg1">
                    <a:lumMod val="10000"/>
                  </a:schemeClr>
                </a:solidFill>
                <a:ea typeface="Open Sans"/>
                <a:cs typeface="Open Sans"/>
                <a:sym typeface="Open Sans"/>
              </a:rPr>
              <a:t>– by making it easy for the business to get contracts, advice, approvals and signatures, Checkbox customers greatly increased risk management</a:t>
            </a:r>
          </a:p>
        </p:txBody>
      </p:sp>
      <p:sp>
        <p:nvSpPr>
          <p:cNvPr id="10" name="Rectangle 9">
            <a:extLst>
              <a:ext uri="{FF2B5EF4-FFF2-40B4-BE49-F238E27FC236}">
                <a16:creationId xmlns:a16="http://schemas.microsoft.com/office/drawing/2014/main" id="{79FF0869-04C5-714C-8E75-D450F8A188F3}"/>
              </a:ext>
            </a:extLst>
          </p:cNvPr>
          <p:cNvSpPr/>
          <p:nvPr/>
        </p:nvSpPr>
        <p:spPr>
          <a:xfrm>
            <a:off x="955128" y="4436586"/>
            <a:ext cx="2042547" cy="276999"/>
          </a:xfrm>
          <a:prstGeom prst="rect">
            <a:avLst/>
          </a:prstGeom>
        </p:spPr>
        <p:txBody>
          <a:bodyPr wrap="none">
            <a:spAutoFit/>
          </a:bodyPr>
          <a:lstStyle/>
          <a:p>
            <a:r>
              <a:rPr lang="en-US" sz="1200" i="1" dirty="0">
                <a:solidFill>
                  <a:schemeClr val="accent6">
                    <a:lumMod val="75000"/>
                  </a:schemeClr>
                </a:solidFill>
              </a:rPr>
              <a:t>*</a:t>
            </a:r>
            <a:r>
              <a:rPr lang="en-US" sz="1200" i="1" dirty="0"/>
              <a:t>See ROI Calculator Page 9 </a:t>
            </a:r>
            <a:endParaRPr lang="en-US" sz="1200" b="1" i="1" dirty="0"/>
          </a:p>
        </p:txBody>
      </p:sp>
    </p:spTree>
    <p:extLst>
      <p:ext uri="{BB962C8B-B14F-4D97-AF65-F5344CB8AC3E}">
        <p14:creationId xmlns:p14="http://schemas.microsoft.com/office/powerpoint/2010/main" val="2355397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98EA9-2608-3D4F-89C1-2AFC167310EA}"/>
              </a:ext>
            </a:extLst>
          </p:cNvPr>
          <p:cNvSpPr>
            <a:spLocks noGrp="1"/>
          </p:cNvSpPr>
          <p:nvPr>
            <p:ph type="title"/>
          </p:nvPr>
        </p:nvSpPr>
        <p:spPr>
          <a:xfrm>
            <a:off x="703730" y="232213"/>
            <a:ext cx="10515600" cy="633413"/>
          </a:xfrm>
        </p:spPr>
        <p:txBody>
          <a:bodyPr/>
          <a:lstStyle/>
          <a:p>
            <a:pPr algn="l"/>
            <a:r>
              <a:rPr lang="en-US" sz="20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Checkbox Business Impact Breakdown</a:t>
            </a:r>
          </a:p>
        </p:txBody>
      </p:sp>
      <p:sp>
        <p:nvSpPr>
          <p:cNvPr id="3" name="Slide Number Placeholder 2">
            <a:extLst>
              <a:ext uri="{FF2B5EF4-FFF2-40B4-BE49-F238E27FC236}">
                <a16:creationId xmlns:a16="http://schemas.microsoft.com/office/drawing/2014/main" id="{A0FB0ACF-D2A6-3942-881E-2C4796F44577}"/>
              </a:ext>
            </a:extLst>
          </p:cNvPr>
          <p:cNvSpPr>
            <a:spLocks noGrp="1"/>
          </p:cNvSpPr>
          <p:nvPr>
            <p:ph type="sldNum" sz="quarter" idx="12"/>
          </p:nvPr>
        </p:nvSpPr>
        <p:spPr/>
        <p:txBody>
          <a:bodyPr/>
          <a:lstStyle/>
          <a:p>
            <a:fld id="{C23166BF-37FE-4BC7-8E01-E36937AF87CE}" type="slidenum">
              <a:rPr lang="en-US" smtClean="0"/>
              <a:pPr/>
              <a:t>3</a:t>
            </a:fld>
            <a:endParaRPr lang="en-US"/>
          </a:p>
        </p:txBody>
      </p:sp>
      <p:graphicFrame>
        <p:nvGraphicFramePr>
          <p:cNvPr id="7" name="Table 6">
            <a:extLst>
              <a:ext uri="{FF2B5EF4-FFF2-40B4-BE49-F238E27FC236}">
                <a16:creationId xmlns:a16="http://schemas.microsoft.com/office/drawing/2014/main" id="{046A43AD-A2E9-1E48-9131-EDB97AACFA8D}"/>
              </a:ext>
            </a:extLst>
          </p:cNvPr>
          <p:cNvGraphicFramePr>
            <a:graphicFrameLocks noGrp="1"/>
          </p:cNvGraphicFramePr>
          <p:nvPr>
            <p:extLst>
              <p:ext uri="{D42A27DB-BD31-4B8C-83A1-F6EECF244321}">
                <p14:modId xmlns:p14="http://schemas.microsoft.com/office/powerpoint/2010/main" val="4153101536"/>
              </p:ext>
            </p:extLst>
          </p:nvPr>
        </p:nvGraphicFramePr>
        <p:xfrm>
          <a:off x="802929" y="977437"/>
          <a:ext cx="11073120" cy="5626414"/>
        </p:xfrm>
        <a:graphic>
          <a:graphicData uri="http://schemas.openxmlformats.org/drawingml/2006/table">
            <a:tbl>
              <a:tblPr firstRow="1" bandRow="1">
                <a:tableStyleId>{5C22544A-7EE6-4342-B048-85BDC9FD1C3A}</a:tableStyleId>
              </a:tblPr>
              <a:tblGrid>
                <a:gridCol w="3691040">
                  <a:extLst>
                    <a:ext uri="{9D8B030D-6E8A-4147-A177-3AD203B41FA5}">
                      <a16:colId xmlns:a16="http://schemas.microsoft.com/office/drawing/2014/main" val="842968306"/>
                    </a:ext>
                  </a:extLst>
                </a:gridCol>
                <a:gridCol w="3691040">
                  <a:extLst>
                    <a:ext uri="{9D8B030D-6E8A-4147-A177-3AD203B41FA5}">
                      <a16:colId xmlns:a16="http://schemas.microsoft.com/office/drawing/2014/main" val="2747895456"/>
                    </a:ext>
                  </a:extLst>
                </a:gridCol>
                <a:gridCol w="3691040">
                  <a:extLst>
                    <a:ext uri="{9D8B030D-6E8A-4147-A177-3AD203B41FA5}">
                      <a16:colId xmlns:a16="http://schemas.microsoft.com/office/drawing/2014/main" val="981870714"/>
                    </a:ext>
                  </a:extLst>
                </a:gridCol>
              </a:tblGrid>
              <a:tr h="200996">
                <a:tc>
                  <a:txBody>
                    <a:bodyPr/>
                    <a:lstStyle/>
                    <a:p>
                      <a:r>
                        <a:rPr lang="en-US" sz="1100" dirty="0">
                          <a:solidFill>
                            <a:schemeClr val="bg2"/>
                          </a:solidFill>
                        </a:rPr>
                        <a:t>Challenges to Overcome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100" dirty="0">
                          <a:solidFill>
                            <a:schemeClr val="bg2"/>
                          </a:solidFill>
                        </a:rPr>
                        <a:t>Impacts On Business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r>
                        <a:rPr lang="en-US" sz="1100" dirty="0">
                          <a:solidFill>
                            <a:schemeClr val="bg2"/>
                          </a:solidFill>
                        </a:rPr>
                        <a:t>Checkbox Solution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782572236"/>
                  </a:ext>
                </a:extLst>
              </a:tr>
              <a:tr h="1727039">
                <a:tc>
                  <a: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AU"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Lack of Time</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AU" sz="1050" b="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The legal team is buried under low risk and high volume legal tasks</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AU" sz="1050" b="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Slow turnaround times by the legal team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AU"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Business Risk:  </a:t>
                      </a:r>
                      <a:r>
                        <a:rPr lang="en-AU"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Legal can be a bottleneck for execution of key transactions, slowing down the business’ ability to achieve key objectives</a:t>
                      </a: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AU"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Productivity: </a:t>
                      </a:r>
                      <a:r>
                        <a:rPr lang="en-AU" sz="1050" b="0" i="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by having lawyers work on low risk tasks means they can’t spend time on more strategic work</a:t>
                      </a: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AU"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Governance Risk: </a:t>
                      </a:r>
                      <a:r>
                        <a:rPr lang="en-AU"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people don’t come to legal because it is too hard / takes too long</a:t>
                      </a:r>
                    </a:p>
                    <a:p>
                      <a:pPr marL="0" marR="0" lvl="0" indent="0" algn="l" defTabSz="914400" rtl="0" eaLnBrk="1" fontAlgn="auto" latinLnBrk="0" hangingPunct="1">
                        <a:lnSpc>
                          <a:spcPct val="114000"/>
                        </a:lnSpc>
                        <a:spcBef>
                          <a:spcPts val="0"/>
                        </a:spcBef>
                        <a:spcAft>
                          <a:spcPts val="0"/>
                        </a:spcAft>
                        <a:buClrTx/>
                        <a:buSzTx/>
                        <a:buFontTx/>
                        <a:buNone/>
                        <a:tabLst/>
                        <a:defRPr/>
                      </a:pPr>
                      <a:endParaRPr lang="en-AU"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AU"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Self-Service Automation </a:t>
                      </a:r>
                      <a:r>
                        <a:rPr lang="en-AU"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 Automate routine tasks and agreements (e.g., </a:t>
                      </a:r>
                      <a:r>
                        <a:rPr lang="en-AU" sz="1050" dirty="0">
                          <a:solidFill>
                            <a:schemeClr val="bg1">
                              <a:lumMod val="10000"/>
                            </a:schemeClr>
                          </a:solidFill>
                          <a:highlight>
                            <a:srgbClr val="FFFF00"/>
                          </a:highlight>
                          <a:latin typeface="Open Sans" panose="020B0606030504020204" pitchFamily="34" charset="0"/>
                          <a:ea typeface="Open Sans" panose="020B0606030504020204" pitchFamily="34" charset="0"/>
                          <a:cs typeface="Open Sans" panose="020B0606030504020204" pitchFamily="34" charset="0"/>
                        </a:rPr>
                        <a:t>NDA, service agreements, delegation of authority</a:t>
                      </a:r>
                      <a:r>
                        <a:rPr lang="en-AU"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 allowing the business to self-serve their most used contracts without joining the legal queue, but still with legal control and oversight</a:t>
                      </a: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AU"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endParaRPr lang="en-US" sz="105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0867717"/>
                  </a:ext>
                </a:extLst>
              </a:tr>
              <a:tr h="1913256">
                <a:tc>
                  <a: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Manual Workflows</a:t>
                      </a: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GB" sz="1050" b="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M</a:t>
                      </a:r>
                      <a:r>
                        <a:rPr lang="en-AU" sz="1050" b="0" dirty="0" err="1">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anual</a:t>
                      </a:r>
                      <a:r>
                        <a:rPr lang="en-AU" sz="1050" b="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 approval and signature processes</a:t>
                      </a: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AU" sz="1050" b="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Inefficient intake, triage and briefing </a:t>
                      </a:r>
                    </a:p>
                    <a:p>
                      <a:pPr marL="0" marR="0" lvl="0" indent="0" algn="l" defTabSz="914400" rtl="0" eaLnBrk="1" fontAlgn="auto" latinLnBrk="0" hangingPunct="1">
                        <a:lnSpc>
                          <a:spcPct val="114000"/>
                        </a:lnSpc>
                        <a:spcBef>
                          <a:spcPts val="0"/>
                        </a:spcBef>
                        <a:spcAft>
                          <a:spcPts val="0"/>
                        </a:spcAft>
                        <a:buClrTx/>
                        <a:buSzTx/>
                        <a:buFontTx/>
                        <a:buNone/>
                        <a:tabLst/>
                        <a:defRPr/>
                      </a:pPr>
                      <a:endPar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endParaRPr lang="en-US" sz="105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171450" marR="0" lvl="0" indent="-171450" algn="l" defTabSz="914400" rtl="0" eaLnBrk="1" fontAlgn="auto" latinLnBrk="0" hangingPunct="1">
                        <a:lnSpc>
                          <a:spcPct val="114000"/>
                        </a:lnSpc>
                        <a:spcBef>
                          <a:spcPts val="0"/>
                        </a:spcBef>
                        <a:spcAft>
                          <a:spcPts val="0"/>
                        </a:spcAft>
                        <a:buClrTx/>
                        <a:buSzPct val="102000"/>
                        <a:buFont typeface="Arial" panose="020B0604020202020204" pitchFamily="34" charset="0"/>
                        <a:buChar char="•"/>
                        <a:tabLst/>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Cost: </a:t>
                      </a:r>
                      <a:r>
                        <a:rPr lang="en-AU"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inefficient, manual processes take too much time, costing the business money</a:t>
                      </a:r>
                    </a:p>
                    <a:p>
                      <a:pPr marL="171450" indent="-171450" algn="l" defTabSz="914400">
                        <a:lnSpc>
                          <a:spcPct val="114000"/>
                        </a:lnSpc>
                        <a:buSzPct val="102000"/>
                        <a:buFont typeface="Arial" panose="020B0604020202020204" pitchFamily="34" charset="0"/>
                        <a:buChar char="•"/>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Contract Risk: </a:t>
                      </a:r>
                      <a:r>
                        <a:rPr lang="en-GB" sz="1050" b="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Business briefing and re-briefing</a:t>
                      </a:r>
                      <a:r>
                        <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 to legal results in business risk and constant redrafting</a:t>
                      </a:r>
                    </a:p>
                    <a:p>
                      <a:pPr marL="171450" indent="-171450" algn="l" defTabSz="914400">
                        <a:lnSpc>
                          <a:spcPct val="114000"/>
                        </a:lnSpc>
                        <a:buSzPct val="102000"/>
                        <a:buFont typeface="Arial" panose="020B0604020202020204" pitchFamily="34" charset="0"/>
                        <a:buChar char="•"/>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Poor Governance: </a:t>
                      </a:r>
                      <a:r>
                        <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Lack of oversight and manual approach to contracts delays the business and creates risk</a:t>
                      </a:r>
                    </a:p>
                    <a:p>
                      <a:pPr>
                        <a:lnSpc>
                          <a:spcPct val="114000"/>
                        </a:lnSpc>
                      </a:pPr>
                      <a:endParaRPr lang="en-US" sz="105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171450" indent="-171450" algn="l" defTabSz="914400">
                        <a:lnSpc>
                          <a:spcPct val="114000"/>
                        </a:lnSpc>
                        <a:buFont typeface="Arial" panose="020B0604020202020204" pitchFamily="34" charset="0"/>
                        <a:buChar char="•"/>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Digitised Approval and Signature Workflows </a:t>
                      </a:r>
                      <a:r>
                        <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 Request and action approvals and signatures from any device</a:t>
                      </a:r>
                    </a:p>
                    <a:p>
                      <a:pPr marL="171450" indent="-171450" algn="l" defTabSz="914400">
                        <a:lnSpc>
                          <a:spcPct val="114000"/>
                        </a:lnSpc>
                        <a:buFont typeface="Arial" panose="020B0604020202020204" pitchFamily="34" charset="0"/>
                        <a:buChar char="•"/>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Audit log and record keeping </a:t>
                      </a:r>
                      <a:r>
                        <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 Searchable digital record of requests, actions, comments and decisions</a:t>
                      </a: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Automated intake and triage  </a:t>
                      </a:r>
                      <a:r>
                        <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 Direct business users seeking help to the appropriate self-help tool, standard advice, or person to improve resource allocation and response times</a:t>
                      </a:r>
                    </a:p>
                    <a:p>
                      <a:pPr>
                        <a:lnSpc>
                          <a:spcPct val="114000"/>
                        </a:lnSpc>
                      </a:pPr>
                      <a:endParaRPr lang="en-US" sz="105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369983394"/>
                  </a:ext>
                </a:extLst>
              </a:tr>
              <a:tr h="1727039">
                <a:tc>
                  <a: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AU"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Inadequate Reporting</a:t>
                      </a: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AU" sz="1050" b="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No visibility over legal tasks</a:t>
                      </a: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AU" sz="1050" b="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Inefficient or incomplete reporting</a:t>
                      </a:r>
                    </a:p>
                    <a:p>
                      <a:pPr>
                        <a:lnSpc>
                          <a:spcPct val="114000"/>
                        </a:lnSpc>
                      </a:pPr>
                      <a:endParaRPr lang="en-US" sz="105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lgn="l" defTabSz="914400">
                        <a:lnSpc>
                          <a:spcPct val="114000"/>
                        </a:lnSpc>
                        <a:buSzPct val="125000"/>
                        <a:buFont typeface="Arial" panose="020B0604020202020204" pitchFamily="34" charset="0"/>
                        <a:buChar char="•"/>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Business Risk: </a:t>
                      </a:r>
                      <a:r>
                        <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Manual approach to legal tasks exposes the business to risk due to unknown unknowns</a:t>
                      </a:r>
                    </a:p>
                    <a:p>
                      <a:pPr marL="171450" indent="-171450" algn="l" defTabSz="914400">
                        <a:lnSpc>
                          <a:spcPct val="114000"/>
                        </a:lnSpc>
                        <a:buSzPct val="125000"/>
                        <a:buFont typeface="Arial" panose="020B0604020202020204" pitchFamily="34" charset="0"/>
                        <a:buChar char="•"/>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No Performance Measurement: </a:t>
                      </a:r>
                      <a:r>
                        <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We don’t have any KPIs resulting in ‘opaque’ measurement of legal value</a:t>
                      </a:r>
                    </a:p>
                    <a:p>
                      <a:pPr marL="171450" indent="-171450" algn="l" defTabSz="914400">
                        <a:lnSpc>
                          <a:spcPct val="114000"/>
                        </a:lnSpc>
                        <a:buSzPct val="125000"/>
                        <a:buFont typeface="Arial" panose="020B0604020202020204" pitchFamily="34" charset="0"/>
                        <a:buChar char="•"/>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Lack of transparency: </a:t>
                      </a:r>
                      <a:r>
                        <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Manual approach means that business partners have to chase legal for updates, resulting in disruptions and delays</a:t>
                      </a:r>
                    </a:p>
                    <a:p>
                      <a:pPr>
                        <a:lnSpc>
                          <a:spcPct val="114000"/>
                        </a:lnSpc>
                      </a:pPr>
                      <a:endParaRPr lang="en-US" sz="105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14000"/>
                        </a:lnSpc>
                        <a:spcBef>
                          <a:spcPts val="0"/>
                        </a:spcBef>
                        <a:spcAft>
                          <a:spcPts val="0"/>
                        </a:spcAft>
                        <a:buClrTx/>
                        <a:buSzPct val="125000"/>
                        <a:buFont typeface="Arial" panose="020B0604020202020204" pitchFamily="34" charset="0"/>
                        <a:buChar char="•"/>
                        <a:tabLst/>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Automated data capture </a:t>
                      </a:r>
                      <a:r>
                        <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 All data and interactions are captured and made available</a:t>
                      </a:r>
                    </a:p>
                    <a:p>
                      <a:pPr marL="171450" indent="-171450" algn="l" defTabSz="914400">
                        <a:lnSpc>
                          <a:spcPct val="114000"/>
                        </a:lnSpc>
                        <a:buSzPct val="125000"/>
                        <a:buFont typeface="Arial" panose="020B0604020202020204" pitchFamily="34" charset="0"/>
                        <a:buChar char="•"/>
                        <a:defRPr sz="2600">
                          <a:solidFill>
                            <a:srgbClr val="FFFFFF"/>
                          </a:solidFill>
                          <a:latin typeface="Open Sans"/>
                          <a:ea typeface="Open Sans"/>
                          <a:cs typeface="Open Sans"/>
                          <a:sym typeface="Open Sans"/>
                        </a:defRPr>
                      </a:pPr>
                      <a:r>
                        <a:rPr lang="en-AU"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Analytics Dashboard</a:t>
                      </a:r>
                      <a:r>
                        <a:rPr lang="en-AU"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 – Measure and visualise data on legal activities to better manage performance and communicate value and resourcing requirements</a:t>
                      </a:r>
                    </a:p>
                    <a:p>
                      <a:pPr marL="171450" marR="0" lvl="0" indent="-171450" algn="l" defTabSz="914400" rtl="0" eaLnBrk="1" fontAlgn="auto" latinLnBrk="0" hangingPunct="1">
                        <a:lnSpc>
                          <a:spcPct val="114000"/>
                        </a:lnSpc>
                        <a:spcBef>
                          <a:spcPts val="0"/>
                        </a:spcBef>
                        <a:spcAft>
                          <a:spcPts val="0"/>
                        </a:spcAft>
                        <a:buClrTx/>
                        <a:buSzPct val="125000"/>
                        <a:buFont typeface="Arial" panose="020B0604020202020204" pitchFamily="34" charset="0"/>
                        <a:buChar char="•"/>
                        <a:tabLst/>
                        <a:defRPr sz="2600">
                          <a:solidFill>
                            <a:srgbClr val="FFFFFF"/>
                          </a:solidFill>
                          <a:latin typeface="Open Sans"/>
                          <a:ea typeface="Open Sans"/>
                          <a:cs typeface="Open Sans"/>
                          <a:sym typeface="Open Sans"/>
                        </a:defRPr>
                      </a:pPr>
                      <a:r>
                        <a:rPr lang="en-GB" sz="1050" b="1"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Work status and search </a:t>
                      </a:r>
                      <a:r>
                        <a:rPr lang="en-GB"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rPr>
                        <a:t>– Management dashboards that make it easy to find and better manage work and contracts</a:t>
                      </a:r>
                    </a:p>
                    <a:p>
                      <a:pPr marL="171450" indent="-171450" algn="l" defTabSz="914400">
                        <a:lnSpc>
                          <a:spcPct val="114000"/>
                        </a:lnSpc>
                        <a:buSzPct val="125000"/>
                        <a:buFont typeface="Arial" panose="020B0604020202020204" pitchFamily="34" charset="0"/>
                        <a:buChar char="•"/>
                        <a:defRPr sz="2600">
                          <a:solidFill>
                            <a:srgbClr val="FFFFFF"/>
                          </a:solidFill>
                          <a:latin typeface="Open Sans"/>
                          <a:ea typeface="Open Sans"/>
                          <a:cs typeface="Open Sans"/>
                          <a:sym typeface="Open Sans"/>
                        </a:defRPr>
                      </a:pPr>
                      <a:endParaRPr lang="en-AU" sz="1050" dirty="0">
                        <a:solidFill>
                          <a:schemeClr val="bg1">
                            <a:lumMod val="10000"/>
                          </a:schemeClr>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9102415"/>
                  </a:ext>
                </a:extLst>
              </a:tr>
            </a:tbl>
          </a:graphicData>
        </a:graphic>
      </p:graphicFrame>
    </p:spTree>
    <p:extLst>
      <p:ext uri="{BB962C8B-B14F-4D97-AF65-F5344CB8AC3E}">
        <p14:creationId xmlns:p14="http://schemas.microsoft.com/office/powerpoint/2010/main" val="4031371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grpSp>
        <p:nvGrpSpPr>
          <p:cNvPr id="5" name="Group 4">
            <a:extLst>
              <a:ext uri="{FF2B5EF4-FFF2-40B4-BE49-F238E27FC236}">
                <a16:creationId xmlns:a16="http://schemas.microsoft.com/office/drawing/2014/main" id="{C02ED52A-15F6-744B-A503-C5D7EF77190E}"/>
              </a:ext>
            </a:extLst>
          </p:cNvPr>
          <p:cNvGrpSpPr/>
          <p:nvPr/>
        </p:nvGrpSpPr>
        <p:grpSpPr>
          <a:xfrm>
            <a:off x="3504722" y="1341567"/>
            <a:ext cx="8368149" cy="4941037"/>
            <a:chOff x="3263208" y="1100904"/>
            <a:chExt cx="8532552" cy="5038110"/>
          </a:xfrm>
          <a:effectLst/>
        </p:grpSpPr>
        <p:pic>
          <p:nvPicPr>
            <p:cNvPr id="4" name="Picture 3">
              <a:extLst>
                <a:ext uri="{FF2B5EF4-FFF2-40B4-BE49-F238E27FC236}">
                  <a16:creationId xmlns:a16="http://schemas.microsoft.com/office/drawing/2014/main" id="{802DC6A0-B6D3-914B-A7F4-9B0BEA64EC70}"/>
                </a:ext>
              </a:extLst>
            </p:cNvPr>
            <p:cNvPicPr>
              <a:picLocks noChangeAspect="1"/>
            </p:cNvPicPr>
            <p:nvPr/>
          </p:nvPicPr>
          <p:blipFill>
            <a:blip r:embed="rId3"/>
            <a:stretch>
              <a:fillRect/>
            </a:stretch>
          </p:blipFill>
          <p:spPr>
            <a:xfrm>
              <a:off x="3263208" y="1100904"/>
              <a:ext cx="8532552" cy="4489183"/>
            </a:xfrm>
            <a:prstGeom prst="rect">
              <a:avLst/>
            </a:prstGeom>
            <a:effectLst/>
          </p:spPr>
        </p:pic>
        <p:grpSp>
          <p:nvGrpSpPr>
            <p:cNvPr id="42" name="Group 41">
              <a:extLst>
                <a:ext uri="{FF2B5EF4-FFF2-40B4-BE49-F238E27FC236}">
                  <a16:creationId xmlns:a16="http://schemas.microsoft.com/office/drawing/2014/main" id="{930C3157-F54E-AC4F-B03B-9BC5E9F45EDC}"/>
                </a:ext>
              </a:extLst>
            </p:cNvPr>
            <p:cNvGrpSpPr/>
            <p:nvPr/>
          </p:nvGrpSpPr>
          <p:grpSpPr>
            <a:xfrm>
              <a:off x="4113797" y="1254333"/>
              <a:ext cx="7149930" cy="4884681"/>
              <a:chOff x="2839924" y="1381125"/>
              <a:chExt cx="4982101" cy="3403666"/>
            </a:xfrm>
          </p:grpSpPr>
          <p:grpSp>
            <p:nvGrpSpPr>
              <p:cNvPr id="44" name="Google Shape;248;p29">
                <a:extLst>
                  <a:ext uri="{FF2B5EF4-FFF2-40B4-BE49-F238E27FC236}">
                    <a16:creationId xmlns:a16="http://schemas.microsoft.com/office/drawing/2014/main" id="{793E3857-E586-0741-AF8C-207C42E0E716}"/>
                  </a:ext>
                </a:extLst>
              </p:cNvPr>
              <p:cNvGrpSpPr/>
              <p:nvPr/>
            </p:nvGrpSpPr>
            <p:grpSpPr>
              <a:xfrm>
                <a:off x="2839924" y="1381125"/>
                <a:ext cx="4756705" cy="2682973"/>
                <a:chOff x="0" y="0"/>
                <a:chExt cx="9149268" cy="5160556"/>
              </a:xfrm>
            </p:grpSpPr>
            <p:pic>
              <p:nvPicPr>
                <p:cNvPr id="46" name="Google Shape;249;p29">
                  <a:extLst>
                    <a:ext uri="{FF2B5EF4-FFF2-40B4-BE49-F238E27FC236}">
                      <a16:creationId xmlns:a16="http://schemas.microsoft.com/office/drawing/2014/main" id="{B1694DFE-A616-764C-B9DA-00CF25146096}"/>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7239000" y="0"/>
                  <a:ext cx="1904999" cy="5160556"/>
                </a:xfrm>
                <a:prstGeom prst="rect">
                  <a:avLst/>
                </a:prstGeom>
                <a:noFill/>
                <a:ln>
                  <a:noFill/>
                </a:ln>
              </p:spPr>
            </p:pic>
            <p:pic>
              <p:nvPicPr>
                <p:cNvPr id="47" name="Google Shape;250;p29">
                  <a:extLst>
                    <a:ext uri="{FF2B5EF4-FFF2-40B4-BE49-F238E27FC236}">
                      <a16:creationId xmlns:a16="http://schemas.microsoft.com/office/drawing/2014/main" id="{239D1E51-D885-0C44-93F5-3C6B7DC3DF22}"/>
                    </a:ext>
                  </a:extLst>
                </p:cNvPr>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7239000" y="0"/>
                  <a:ext cx="1904999" cy="590551"/>
                </a:xfrm>
                <a:prstGeom prst="rect">
                  <a:avLst/>
                </a:prstGeom>
                <a:noFill/>
                <a:ln>
                  <a:noFill/>
                </a:ln>
              </p:spPr>
            </p:pic>
            <p:grpSp>
              <p:nvGrpSpPr>
                <p:cNvPr id="48" name="Google Shape;251;p29">
                  <a:extLst>
                    <a:ext uri="{FF2B5EF4-FFF2-40B4-BE49-F238E27FC236}">
                      <a16:creationId xmlns:a16="http://schemas.microsoft.com/office/drawing/2014/main" id="{5A8E79E6-53E5-5340-8D12-C9FD9A3925AE}"/>
                    </a:ext>
                  </a:extLst>
                </p:cNvPr>
                <p:cNvGrpSpPr/>
                <p:nvPr/>
              </p:nvGrpSpPr>
              <p:grpSpPr>
                <a:xfrm>
                  <a:off x="0" y="1"/>
                  <a:ext cx="9149268" cy="5160405"/>
                  <a:chOff x="0" y="-1"/>
                  <a:chExt cx="10156826" cy="5728692"/>
                </a:xfrm>
              </p:grpSpPr>
              <p:pic>
                <p:nvPicPr>
                  <p:cNvPr id="49" name="Google Shape;252;p29">
                    <a:extLst>
                      <a:ext uri="{FF2B5EF4-FFF2-40B4-BE49-F238E27FC236}">
                        <a16:creationId xmlns:a16="http://schemas.microsoft.com/office/drawing/2014/main" id="{1D41DA5E-A9A0-0C49-AC82-57017FFB4C8F}"/>
                      </a:ext>
                    </a:extLst>
                  </p:cNvPr>
                  <p:cNvPicPr preferRelativeResize="0"/>
                  <p:nvPr/>
                </p:nvPicPr>
                <p:blipFill rotWithShape="1">
                  <a:blip r:embed="rId6">
                    <a:alphaModFix/>
                  </a:blip>
                  <a:srcRect/>
                  <a:stretch/>
                </p:blipFill>
                <p:spPr>
                  <a:xfrm>
                    <a:off x="0" y="-1"/>
                    <a:ext cx="9304788" cy="5728692"/>
                  </a:xfrm>
                  <a:prstGeom prst="rect">
                    <a:avLst/>
                  </a:prstGeom>
                  <a:noFill/>
                  <a:ln>
                    <a:noFill/>
                  </a:ln>
                </p:spPr>
              </p:pic>
              <p:pic>
                <p:nvPicPr>
                  <p:cNvPr id="50" name="Google Shape;253;p29" descr="C:\Users\evanw\Google Drive\Checkbox\Design\UI Mockups\Studio\Studio Canvas\studio canvas general.jpg">
                    <a:extLst>
                      <a:ext uri="{FF2B5EF4-FFF2-40B4-BE49-F238E27FC236}">
                        <a16:creationId xmlns:a16="http://schemas.microsoft.com/office/drawing/2014/main" id="{0E7353F1-5396-9F4E-B5B3-138266F0C789}"/>
                      </a:ext>
                    </a:extLst>
                  </p:cNvPr>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8251002" y="617350"/>
                    <a:ext cx="1899675" cy="5111338"/>
                  </a:xfrm>
                  <a:prstGeom prst="rect">
                    <a:avLst/>
                  </a:prstGeom>
                  <a:noFill/>
                  <a:ln>
                    <a:noFill/>
                  </a:ln>
                </p:spPr>
              </p:pic>
              <p:pic>
                <p:nvPicPr>
                  <p:cNvPr id="51" name="Google Shape;254;p29">
                    <a:extLst>
                      <a:ext uri="{FF2B5EF4-FFF2-40B4-BE49-F238E27FC236}">
                        <a16:creationId xmlns:a16="http://schemas.microsoft.com/office/drawing/2014/main" id="{FA753244-2C2D-4C4B-BE36-AEF7EB450C7F}"/>
                      </a:ext>
                    </a:extLst>
                  </p:cNvPr>
                  <p:cNvPicPr preferRelativeResize="0"/>
                  <p:nvPr/>
                </p:nvPicPr>
                <p:blipFill rotWithShape="1">
                  <a:blip r:embed="rId8" cstate="hqprint">
                    <a:alphaModFix/>
                    <a:extLst>
                      <a:ext uri="{28A0092B-C50C-407E-A947-70E740481C1C}">
                        <a14:useLocalDpi xmlns:a14="http://schemas.microsoft.com/office/drawing/2010/main"/>
                      </a:ext>
                    </a:extLst>
                  </a:blip>
                  <a:srcRect r="-517"/>
                  <a:stretch/>
                </p:blipFill>
                <p:spPr>
                  <a:xfrm>
                    <a:off x="8709024" y="21400"/>
                    <a:ext cx="1447801" cy="397699"/>
                  </a:xfrm>
                  <a:prstGeom prst="rect">
                    <a:avLst/>
                  </a:prstGeom>
                  <a:noFill/>
                  <a:ln>
                    <a:noFill/>
                  </a:ln>
                </p:spPr>
              </p:pic>
              <p:pic>
                <p:nvPicPr>
                  <p:cNvPr id="52" name="Google Shape;255;p29">
                    <a:extLst>
                      <a:ext uri="{FF2B5EF4-FFF2-40B4-BE49-F238E27FC236}">
                        <a16:creationId xmlns:a16="http://schemas.microsoft.com/office/drawing/2014/main" id="{8868B2AF-6150-6344-9CC3-D924C8D0D337}"/>
                      </a:ext>
                    </a:extLst>
                  </p:cNvPr>
                  <p:cNvPicPr preferRelativeResize="0"/>
                  <p:nvPr/>
                </p:nvPicPr>
                <p:blipFill rotWithShape="1">
                  <a:blip r:embed="rId9" cstate="hqprint">
                    <a:alphaModFix/>
                    <a:extLst>
                      <a:ext uri="{28A0092B-C50C-407E-A947-70E740481C1C}">
                        <a14:useLocalDpi xmlns:a14="http://schemas.microsoft.com/office/drawing/2010/main"/>
                      </a:ext>
                    </a:extLst>
                  </a:blip>
                  <a:srcRect r="-745"/>
                  <a:stretch/>
                </p:blipFill>
                <p:spPr>
                  <a:xfrm>
                    <a:off x="9128328" y="5231152"/>
                    <a:ext cx="1022350" cy="457199"/>
                  </a:xfrm>
                  <a:prstGeom prst="rect">
                    <a:avLst/>
                  </a:prstGeom>
                  <a:noFill/>
                  <a:ln>
                    <a:noFill/>
                  </a:ln>
                </p:spPr>
              </p:pic>
            </p:grpSp>
          </p:grpSp>
          <p:sp>
            <p:nvSpPr>
              <p:cNvPr id="45" name="Google Shape;256;p29">
                <a:extLst>
                  <a:ext uri="{FF2B5EF4-FFF2-40B4-BE49-F238E27FC236}">
                    <a16:creationId xmlns:a16="http://schemas.microsoft.com/office/drawing/2014/main" id="{77CDFAF5-B6CF-CA48-A098-8972C12634E4}"/>
                  </a:ext>
                </a:extLst>
              </p:cNvPr>
              <p:cNvSpPr/>
              <p:nvPr/>
            </p:nvSpPr>
            <p:spPr>
              <a:xfrm>
                <a:off x="3068525" y="2089291"/>
                <a:ext cx="4753500" cy="2695500"/>
              </a:xfrm>
              <a:prstGeom prst="rect">
                <a:avLst/>
              </a:prstGeom>
              <a:solidFill>
                <a:srgbClr val="FFFFFF">
                  <a:alpha val="471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grpSp>
      </p:grpSp>
      <p:sp>
        <p:nvSpPr>
          <p:cNvPr id="315" name="Google Shape;315;p4"/>
          <p:cNvSpPr txBox="1">
            <a:spLocks noGrp="1"/>
          </p:cNvSpPr>
          <p:nvPr>
            <p:ph type="body" idx="4"/>
          </p:nvPr>
        </p:nvSpPr>
        <p:spPr>
          <a:xfrm>
            <a:off x="330741" y="2062591"/>
            <a:ext cx="2864388" cy="328580"/>
          </a:xfrm>
          <a:prstGeom prst="rect">
            <a:avLst/>
          </a:prstGeom>
          <a:noFill/>
          <a:ln>
            <a:noFill/>
          </a:ln>
        </p:spPr>
        <p:txBody>
          <a:bodyPr spcFirstLastPara="1" wrap="square" lIns="91425" tIns="45700" rIns="91425" bIns="45700" anchor="b" anchorCtr="0">
            <a:noAutofit/>
          </a:bodyPr>
          <a:lstStyle/>
          <a:p>
            <a:pPr marL="0" lvl="0" indent="0">
              <a:spcBef>
                <a:spcPts val="0"/>
              </a:spcBef>
              <a:buSzPts val="1400"/>
            </a:pPr>
            <a:r>
              <a:rPr lang="en-US" sz="2800" dirty="0">
                <a:solidFill>
                  <a:schemeClr val="tx1"/>
                </a:solidFill>
              </a:rPr>
              <a:t>No Code Automation</a:t>
            </a:r>
          </a:p>
        </p:txBody>
      </p:sp>
      <p:sp>
        <p:nvSpPr>
          <p:cNvPr id="316" name="Google Shape;316;p4"/>
          <p:cNvSpPr txBox="1">
            <a:spLocks noGrp="1"/>
          </p:cNvSpPr>
          <p:nvPr>
            <p:ph type="body" idx="5"/>
          </p:nvPr>
        </p:nvSpPr>
        <p:spPr>
          <a:xfrm>
            <a:off x="330741" y="2397803"/>
            <a:ext cx="2287768" cy="966082"/>
          </a:xfrm>
          <a:prstGeom prst="rect">
            <a:avLst/>
          </a:prstGeom>
          <a:noFill/>
          <a:ln>
            <a:noFill/>
          </a:ln>
        </p:spPr>
        <p:txBody>
          <a:bodyPr spcFirstLastPara="1" wrap="square" lIns="91425" tIns="45700" rIns="91425" bIns="45700" anchor="t" anchorCtr="0">
            <a:normAutofit/>
          </a:bodyPr>
          <a:lstStyle/>
          <a:p>
            <a:pPr marL="0" lvl="0" indent="0">
              <a:spcBef>
                <a:spcPts val="0"/>
              </a:spcBef>
              <a:buSzPts val="1200"/>
            </a:pPr>
            <a:r>
              <a:rPr lang="en-US" sz="1200" dirty="0"/>
              <a:t>A single platform to automate processes and service delivery in hours, not months using a drag and drop studio.</a:t>
            </a:r>
          </a:p>
        </p:txBody>
      </p:sp>
      <p:sp>
        <p:nvSpPr>
          <p:cNvPr id="17" name="Slide Number Placeholder 3">
            <a:extLst>
              <a:ext uri="{FF2B5EF4-FFF2-40B4-BE49-F238E27FC236}">
                <a16:creationId xmlns:a16="http://schemas.microsoft.com/office/drawing/2014/main" id="{863BBC24-3202-3E45-B0EE-FB93B91CF197}"/>
              </a:ext>
            </a:extLst>
          </p:cNvPr>
          <p:cNvSpPr>
            <a:spLocks noGrp="1"/>
          </p:cNvSpPr>
          <p:nvPr>
            <p:ph type="sldNum" sz="quarter" idx="12"/>
          </p:nvPr>
        </p:nvSpPr>
        <p:spPr>
          <a:xfrm>
            <a:off x="0" y="6356350"/>
            <a:ext cx="523873" cy="501650"/>
          </a:xfrm>
        </p:spPr>
        <p:txBody>
          <a:bodyPr/>
          <a:lstStyle/>
          <a:p>
            <a:fld id="{C23166BF-37FE-4BC7-8E01-E36937AF87CE}" type="slidenum">
              <a:rPr lang="en-US" smtClean="0"/>
              <a:pPr/>
              <a:t>4</a:t>
            </a:fld>
            <a:endParaRPr lang="en-US"/>
          </a:p>
        </p:txBody>
      </p:sp>
      <p:sp>
        <p:nvSpPr>
          <p:cNvPr id="18" name="Text Placeholder 5">
            <a:extLst>
              <a:ext uri="{FF2B5EF4-FFF2-40B4-BE49-F238E27FC236}">
                <a16:creationId xmlns:a16="http://schemas.microsoft.com/office/drawing/2014/main" id="{58D9B236-A1AE-8445-A46C-F62342CF3E0F}"/>
              </a:ext>
            </a:extLst>
          </p:cNvPr>
          <p:cNvSpPr txBox="1">
            <a:spLocks/>
          </p:cNvSpPr>
          <p:nvPr/>
        </p:nvSpPr>
        <p:spPr>
          <a:xfrm>
            <a:off x="330741" y="1186613"/>
            <a:ext cx="2152650" cy="3712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The Solution</a:t>
            </a:r>
          </a:p>
        </p:txBody>
      </p:sp>
    </p:spTree>
    <p:extLst>
      <p:ext uri="{BB962C8B-B14F-4D97-AF65-F5344CB8AC3E}">
        <p14:creationId xmlns:p14="http://schemas.microsoft.com/office/powerpoint/2010/main" val="1293849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D628115-ACD4-49B6-8778-E6AF08982E29}"/>
              </a:ext>
            </a:extLst>
          </p:cNvPr>
          <p:cNvSpPr>
            <a:spLocks noGrp="1"/>
          </p:cNvSpPr>
          <p:nvPr>
            <p:ph type="sldNum" sz="quarter" idx="12"/>
          </p:nvPr>
        </p:nvSpPr>
        <p:spPr/>
        <p:txBody>
          <a:bodyPr/>
          <a:lstStyle/>
          <a:p>
            <a:fld id="{C23166BF-37FE-4BC7-8E01-E36937AF87CE}" type="slidenum">
              <a:rPr lang="en-US" smtClean="0"/>
              <a:pPr/>
              <a:t>5</a:t>
            </a:fld>
            <a:endParaRPr lang="en-US"/>
          </a:p>
        </p:txBody>
      </p:sp>
      <p:sp>
        <p:nvSpPr>
          <p:cNvPr id="9" name="Text Placeholder 4">
            <a:extLst>
              <a:ext uri="{FF2B5EF4-FFF2-40B4-BE49-F238E27FC236}">
                <a16:creationId xmlns:a16="http://schemas.microsoft.com/office/drawing/2014/main" id="{146BC2DF-8958-4D16-9627-31DCBE058886}"/>
              </a:ext>
            </a:extLst>
          </p:cNvPr>
          <p:cNvSpPr>
            <a:spLocks noGrp="1"/>
          </p:cNvSpPr>
          <p:nvPr>
            <p:ph type="body" sz="quarter" idx="14"/>
          </p:nvPr>
        </p:nvSpPr>
        <p:spPr/>
        <p:txBody>
          <a:bodyPr>
            <a:normAutofit fontScale="92500" lnSpcReduction="20000"/>
          </a:bodyPr>
          <a:lstStyle/>
          <a:p>
            <a:r>
              <a:rPr lang="en-US"/>
              <a:t>Checkbox</a:t>
            </a:r>
          </a:p>
        </p:txBody>
      </p:sp>
      <p:sp>
        <p:nvSpPr>
          <p:cNvPr id="10" name="Text Placeholder 5">
            <a:extLst>
              <a:ext uri="{FF2B5EF4-FFF2-40B4-BE49-F238E27FC236}">
                <a16:creationId xmlns:a16="http://schemas.microsoft.com/office/drawing/2014/main" id="{16474DEB-A7A3-49C7-8DD5-27D11E39375D}"/>
              </a:ext>
            </a:extLst>
          </p:cNvPr>
          <p:cNvSpPr>
            <a:spLocks noGrp="1"/>
          </p:cNvSpPr>
          <p:nvPr>
            <p:ph type="body" sz="quarter" idx="15"/>
          </p:nvPr>
        </p:nvSpPr>
        <p:spPr/>
        <p:txBody>
          <a:bodyPr/>
          <a:lstStyle/>
          <a:p>
            <a:r>
              <a:rPr lang="en-US" dirty="0"/>
              <a:t>Capabilities</a:t>
            </a:r>
          </a:p>
        </p:txBody>
      </p:sp>
      <p:sp>
        <p:nvSpPr>
          <p:cNvPr id="11" name="Text Placeholder 6">
            <a:extLst>
              <a:ext uri="{FF2B5EF4-FFF2-40B4-BE49-F238E27FC236}">
                <a16:creationId xmlns:a16="http://schemas.microsoft.com/office/drawing/2014/main" id="{97CA962E-7EFF-47BB-8E1D-BA7170E3803E}"/>
              </a:ext>
            </a:extLst>
          </p:cNvPr>
          <p:cNvSpPr>
            <a:spLocks noGrp="1"/>
          </p:cNvSpPr>
          <p:nvPr>
            <p:ph type="body" sz="quarter" idx="16"/>
          </p:nvPr>
        </p:nvSpPr>
        <p:spPr>
          <a:xfrm>
            <a:off x="330741" y="1574910"/>
            <a:ext cx="2864388" cy="328580"/>
          </a:xfrm>
        </p:spPr>
        <p:txBody>
          <a:bodyPr>
            <a:normAutofit/>
          </a:bodyPr>
          <a:lstStyle/>
          <a:p>
            <a:r>
              <a:rPr lang="en-US" sz="1400"/>
              <a:t>Features anyone can use</a:t>
            </a:r>
          </a:p>
        </p:txBody>
      </p:sp>
      <p:sp>
        <p:nvSpPr>
          <p:cNvPr id="12" name="Text Placeholder 7">
            <a:extLst>
              <a:ext uri="{FF2B5EF4-FFF2-40B4-BE49-F238E27FC236}">
                <a16:creationId xmlns:a16="http://schemas.microsoft.com/office/drawing/2014/main" id="{B9946D9E-CDF5-4DD1-B6D9-ADE8D24C170E}"/>
              </a:ext>
            </a:extLst>
          </p:cNvPr>
          <p:cNvSpPr>
            <a:spLocks noGrp="1"/>
          </p:cNvSpPr>
          <p:nvPr>
            <p:ph type="body" sz="quarter" idx="17"/>
          </p:nvPr>
        </p:nvSpPr>
        <p:spPr>
          <a:xfrm>
            <a:off x="330741" y="1910122"/>
            <a:ext cx="2593434" cy="2260908"/>
          </a:xfrm>
        </p:spPr>
        <p:txBody>
          <a:bodyPr>
            <a:normAutofit/>
          </a:bodyPr>
          <a:lstStyle/>
          <a:p>
            <a:r>
              <a:rPr lang="en-US" sz="1200" dirty="0"/>
              <a:t>Checkbox is the only platform which provides a full suite of enterprise-grade app development features on a single seamless interface.</a:t>
            </a:r>
          </a:p>
        </p:txBody>
      </p:sp>
      <p:grpSp>
        <p:nvGrpSpPr>
          <p:cNvPr id="14" name="Group 13">
            <a:extLst>
              <a:ext uri="{FF2B5EF4-FFF2-40B4-BE49-F238E27FC236}">
                <a16:creationId xmlns:a16="http://schemas.microsoft.com/office/drawing/2014/main" id="{A00D624B-4BBD-4326-B5E2-FF996D3F233C}"/>
              </a:ext>
            </a:extLst>
          </p:cNvPr>
          <p:cNvGrpSpPr/>
          <p:nvPr/>
        </p:nvGrpSpPr>
        <p:grpSpPr>
          <a:xfrm>
            <a:off x="3809997" y="4710422"/>
            <a:ext cx="3844783" cy="1432971"/>
            <a:chOff x="3990975" y="646232"/>
            <a:chExt cx="4834894" cy="1801992"/>
          </a:xfrm>
        </p:grpSpPr>
        <p:sp>
          <p:nvSpPr>
            <p:cNvPr id="45" name="Rectangle 44">
              <a:extLst>
                <a:ext uri="{FF2B5EF4-FFF2-40B4-BE49-F238E27FC236}">
                  <a16:creationId xmlns:a16="http://schemas.microsoft.com/office/drawing/2014/main" id="{95A63871-C6CC-4A86-8991-89F9B9E42B17}"/>
                </a:ext>
              </a:extLst>
            </p:cNvPr>
            <p:cNvSpPr/>
            <p:nvPr/>
          </p:nvSpPr>
          <p:spPr>
            <a:xfrm>
              <a:off x="3990975" y="646236"/>
              <a:ext cx="4707311" cy="180198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46" name="Rectangle: Rounded Corners 45">
              <a:extLst>
                <a:ext uri="{FF2B5EF4-FFF2-40B4-BE49-F238E27FC236}">
                  <a16:creationId xmlns:a16="http://schemas.microsoft.com/office/drawing/2014/main" id="{C14E3DFE-E46D-47FA-84F1-388E93990442}"/>
                </a:ext>
              </a:extLst>
            </p:cNvPr>
            <p:cNvSpPr/>
            <p:nvPr/>
          </p:nvSpPr>
          <p:spPr>
            <a:xfrm rot="16200000">
              <a:off x="3163133" y="1474075"/>
              <a:ext cx="1801989" cy="146304"/>
            </a:xfrm>
            <a:prstGeom prst="roundRect">
              <a:avLst/>
            </a:prstGeom>
            <a:gradFill flip="none" rotWithShape="1">
              <a:gsLst>
                <a:gs pos="0">
                  <a:srgbClr val="FFAD9F"/>
                </a:gs>
                <a:gs pos="50000">
                  <a:schemeClr val="accent6"/>
                </a:gs>
                <a:gs pos="100000">
                  <a:srgbClr val="FC647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 Placeholder 4">
              <a:extLst>
                <a:ext uri="{FF2B5EF4-FFF2-40B4-BE49-F238E27FC236}">
                  <a16:creationId xmlns:a16="http://schemas.microsoft.com/office/drawing/2014/main" id="{6E79E9BD-05FD-4411-AA4E-6C401B7A53D2}"/>
                </a:ext>
              </a:extLst>
            </p:cNvPr>
            <p:cNvSpPr txBox="1">
              <a:spLocks/>
            </p:cNvSpPr>
            <p:nvPr/>
          </p:nvSpPr>
          <p:spPr>
            <a:xfrm>
              <a:off x="5371755" y="966107"/>
              <a:ext cx="3454114" cy="371213"/>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sz="1600" b="1" kern="1200">
                  <a:solidFill>
                    <a:schemeClr val="tx2"/>
                  </a:solidFill>
                  <a:latin typeface="Poppins SemiBold" panose="00000700000000000000" pitchFamily="2" charset="0"/>
                  <a:ea typeface="+mn-ea"/>
                  <a:cs typeface="Poppins SemiBold" panose="000007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a:t>Data Management</a:t>
              </a:r>
            </a:p>
          </p:txBody>
        </p:sp>
        <p:sp>
          <p:nvSpPr>
            <p:cNvPr id="48" name="Text Placeholder 7">
              <a:extLst>
                <a:ext uri="{FF2B5EF4-FFF2-40B4-BE49-F238E27FC236}">
                  <a16:creationId xmlns:a16="http://schemas.microsoft.com/office/drawing/2014/main" id="{074E3135-FC3B-467F-A366-BC51451E65B7}"/>
                </a:ext>
              </a:extLst>
            </p:cNvPr>
            <p:cNvSpPr txBox="1">
              <a:spLocks/>
            </p:cNvSpPr>
            <p:nvPr/>
          </p:nvSpPr>
          <p:spPr>
            <a:xfrm>
              <a:off x="5371754" y="1337321"/>
              <a:ext cx="3389162" cy="10380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150">
                  <a:latin typeface="Open Sans Light" panose="020B0306030504020204" pitchFamily="34" charset="0"/>
                  <a:ea typeface="Open Sans Light" panose="020B0306030504020204" pitchFamily="34" charset="0"/>
                  <a:cs typeface="Open Sans Light" panose="020B0306030504020204" pitchFamily="34" charset="0"/>
                </a:rPr>
                <a:t>Record, retrieve and update data from dynamic systems of record that connect with your Checkbox Apps.</a:t>
              </a:r>
            </a:p>
          </p:txBody>
        </p:sp>
      </p:grpSp>
      <p:pic>
        <p:nvPicPr>
          <p:cNvPr id="15" name="Graphic 14">
            <a:extLst>
              <a:ext uri="{FF2B5EF4-FFF2-40B4-BE49-F238E27FC236}">
                <a16:creationId xmlns:a16="http://schemas.microsoft.com/office/drawing/2014/main" id="{6C305501-1D59-4B76-9CC2-C71C091FEB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76145" y="5121914"/>
            <a:ext cx="930021" cy="746636"/>
          </a:xfrm>
          <a:prstGeom prst="rect">
            <a:avLst/>
          </a:prstGeom>
        </p:spPr>
      </p:pic>
      <p:grpSp>
        <p:nvGrpSpPr>
          <p:cNvPr id="16" name="Group 15">
            <a:extLst>
              <a:ext uri="{FF2B5EF4-FFF2-40B4-BE49-F238E27FC236}">
                <a16:creationId xmlns:a16="http://schemas.microsoft.com/office/drawing/2014/main" id="{81791E53-CE16-42CB-9631-7C4EC8EE8EF4}"/>
              </a:ext>
            </a:extLst>
          </p:cNvPr>
          <p:cNvGrpSpPr/>
          <p:nvPr/>
        </p:nvGrpSpPr>
        <p:grpSpPr>
          <a:xfrm>
            <a:off x="3810120" y="2727887"/>
            <a:ext cx="3743327" cy="1432971"/>
            <a:chOff x="3990975" y="646232"/>
            <a:chExt cx="4707311" cy="1801992"/>
          </a:xfrm>
        </p:grpSpPr>
        <p:sp>
          <p:nvSpPr>
            <p:cNvPr id="41" name="Rectangle 40">
              <a:extLst>
                <a:ext uri="{FF2B5EF4-FFF2-40B4-BE49-F238E27FC236}">
                  <a16:creationId xmlns:a16="http://schemas.microsoft.com/office/drawing/2014/main" id="{33BABDB4-F4E5-4F7D-A30C-C14D43BC060D}"/>
                </a:ext>
              </a:extLst>
            </p:cNvPr>
            <p:cNvSpPr/>
            <p:nvPr/>
          </p:nvSpPr>
          <p:spPr>
            <a:xfrm>
              <a:off x="3990975" y="646236"/>
              <a:ext cx="4707311" cy="180198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42" name="Rectangle: Rounded Corners 41">
              <a:extLst>
                <a:ext uri="{FF2B5EF4-FFF2-40B4-BE49-F238E27FC236}">
                  <a16:creationId xmlns:a16="http://schemas.microsoft.com/office/drawing/2014/main" id="{DC142FA3-39C7-4B7B-8D93-EFF973EE2869}"/>
                </a:ext>
              </a:extLst>
            </p:cNvPr>
            <p:cNvSpPr/>
            <p:nvPr/>
          </p:nvSpPr>
          <p:spPr>
            <a:xfrm rot="16200000">
              <a:off x="3163133" y="1474075"/>
              <a:ext cx="1801989" cy="146304"/>
            </a:xfrm>
            <a:prstGeom prst="roundRect">
              <a:avLst/>
            </a:prstGeom>
            <a:gradFill flip="none" rotWithShape="1">
              <a:gsLst>
                <a:gs pos="0">
                  <a:srgbClr val="C6A2EA"/>
                </a:gs>
                <a:gs pos="50000">
                  <a:schemeClr val="accent4"/>
                </a:gs>
                <a:gs pos="100000">
                  <a:srgbClr val="6D68D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Placeholder 4">
              <a:extLst>
                <a:ext uri="{FF2B5EF4-FFF2-40B4-BE49-F238E27FC236}">
                  <a16:creationId xmlns:a16="http://schemas.microsoft.com/office/drawing/2014/main" id="{BD478AE6-6362-44BC-B7A2-4C96E6BF2C44}"/>
                </a:ext>
              </a:extLst>
            </p:cNvPr>
            <p:cNvSpPr txBox="1">
              <a:spLocks/>
            </p:cNvSpPr>
            <p:nvPr/>
          </p:nvSpPr>
          <p:spPr>
            <a:xfrm>
              <a:off x="5371757" y="966107"/>
              <a:ext cx="2915961" cy="371213"/>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1600" b="1" kern="1200">
                  <a:solidFill>
                    <a:schemeClr val="tx2"/>
                  </a:solidFill>
                  <a:latin typeface="Poppins SemiBold" panose="00000700000000000000" pitchFamily="2" charset="0"/>
                  <a:ea typeface="+mn-ea"/>
                  <a:cs typeface="Poppins SemiBold" panose="000007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Workflow Automation</a:t>
              </a:r>
            </a:p>
          </p:txBody>
        </p:sp>
        <p:sp>
          <p:nvSpPr>
            <p:cNvPr id="44" name="Text Placeholder 7">
              <a:extLst>
                <a:ext uri="{FF2B5EF4-FFF2-40B4-BE49-F238E27FC236}">
                  <a16:creationId xmlns:a16="http://schemas.microsoft.com/office/drawing/2014/main" id="{30DA2972-D139-4890-9D1D-9EFE40DA567D}"/>
                </a:ext>
              </a:extLst>
            </p:cNvPr>
            <p:cNvSpPr txBox="1">
              <a:spLocks/>
            </p:cNvSpPr>
            <p:nvPr/>
          </p:nvSpPr>
          <p:spPr>
            <a:xfrm>
              <a:off x="5371754" y="1337321"/>
              <a:ext cx="3180224" cy="10380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200" dirty="0">
                  <a:latin typeface="Open Sans Light" panose="020B0306030504020204" pitchFamily="34" charset="0"/>
                  <a:ea typeface="Open Sans Light" panose="020B0306030504020204" pitchFamily="34" charset="0"/>
                  <a:cs typeface="Open Sans Light" panose="020B0306030504020204" pitchFamily="34" charset="0"/>
                </a:rPr>
                <a:t>Automate end-to-end user journeys including approvals, scheduled tasks and reminders.</a:t>
              </a:r>
            </a:p>
          </p:txBody>
        </p:sp>
      </p:grpSp>
      <p:pic>
        <p:nvPicPr>
          <p:cNvPr id="17" name="Graphic 16">
            <a:extLst>
              <a:ext uri="{FF2B5EF4-FFF2-40B4-BE49-F238E27FC236}">
                <a16:creationId xmlns:a16="http://schemas.microsoft.com/office/drawing/2014/main" id="{B7860FE3-1E57-435E-B687-02E481A042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80822" y="3136486"/>
            <a:ext cx="930021" cy="746636"/>
          </a:xfrm>
          <a:prstGeom prst="rect">
            <a:avLst/>
          </a:prstGeom>
        </p:spPr>
      </p:pic>
      <p:grpSp>
        <p:nvGrpSpPr>
          <p:cNvPr id="18" name="Group 17">
            <a:extLst>
              <a:ext uri="{FF2B5EF4-FFF2-40B4-BE49-F238E27FC236}">
                <a16:creationId xmlns:a16="http://schemas.microsoft.com/office/drawing/2014/main" id="{A1F3D1AC-D8EF-4D81-A798-86027EC3CB15}"/>
              </a:ext>
            </a:extLst>
          </p:cNvPr>
          <p:cNvGrpSpPr/>
          <p:nvPr/>
        </p:nvGrpSpPr>
        <p:grpSpPr>
          <a:xfrm>
            <a:off x="3809997" y="745362"/>
            <a:ext cx="3743327" cy="1432971"/>
            <a:chOff x="3990975" y="646232"/>
            <a:chExt cx="4707311" cy="1801992"/>
          </a:xfrm>
        </p:grpSpPr>
        <p:sp>
          <p:nvSpPr>
            <p:cNvPr id="37" name="Rectangle 36">
              <a:extLst>
                <a:ext uri="{FF2B5EF4-FFF2-40B4-BE49-F238E27FC236}">
                  <a16:creationId xmlns:a16="http://schemas.microsoft.com/office/drawing/2014/main" id="{555D0BA6-D2A2-4BCD-80E5-CB3A51274C46}"/>
                </a:ext>
              </a:extLst>
            </p:cNvPr>
            <p:cNvSpPr/>
            <p:nvPr/>
          </p:nvSpPr>
          <p:spPr>
            <a:xfrm>
              <a:off x="3990975" y="646236"/>
              <a:ext cx="4707311" cy="180198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38" name="Rectangle: Rounded Corners 37">
              <a:extLst>
                <a:ext uri="{FF2B5EF4-FFF2-40B4-BE49-F238E27FC236}">
                  <a16:creationId xmlns:a16="http://schemas.microsoft.com/office/drawing/2014/main" id="{6ABD8020-C30D-4927-BEE3-4C3F85977A92}"/>
                </a:ext>
              </a:extLst>
            </p:cNvPr>
            <p:cNvSpPr/>
            <p:nvPr/>
          </p:nvSpPr>
          <p:spPr>
            <a:xfrm rot="16200000">
              <a:off x="3163133" y="1474075"/>
              <a:ext cx="1801989" cy="146304"/>
            </a:xfrm>
            <a:prstGeom prst="roundRect">
              <a:avLst/>
            </a:prstGeom>
            <a:gradFill flip="none" rotWithShape="1">
              <a:gsLst>
                <a:gs pos="0">
                  <a:srgbClr val="54EEC6"/>
                </a:gs>
                <a:gs pos="50000">
                  <a:schemeClr val="accent2"/>
                </a:gs>
                <a:gs pos="100000">
                  <a:srgbClr val="0EAAA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4">
              <a:extLst>
                <a:ext uri="{FF2B5EF4-FFF2-40B4-BE49-F238E27FC236}">
                  <a16:creationId xmlns:a16="http://schemas.microsoft.com/office/drawing/2014/main" id="{8DB20B3B-CF4C-4581-97DC-0C99BB24BF85}"/>
                </a:ext>
              </a:extLst>
            </p:cNvPr>
            <p:cNvSpPr txBox="1">
              <a:spLocks/>
            </p:cNvSpPr>
            <p:nvPr/>
          </p:nvSpPr>
          <p:spPr>
            <a:xfrm>
              <a:off x="5371757" y="966107"/>
              <a:ext cx="2915961" cy="371213"/>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1600" b="1" kern="1200">
                  <a:solidFill>
                    <a:schemeClr val="tx2"/>
                  </a:solidFill>
                  <a:latin typeface="Poppins SemiBold" panose="00000700000000000000" pitchFamily="2" charset="0"/>
                  <a:ea typeface="+mn-ea"/>
                  <a:cs typeface="Poppins SemiBold" panose="000007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Forms Automation</a:t>
              </a:r>
            </a:p>
          </p:txBody>
        </p:sp>
        <p:sp>
          <p:nvSpPr>
            <p:cNvPr id="40" name="Text Placeholder 7">
              <a:extLst>
                <a:ext uri="{FF2B5EF4-FFF2-40B4-BE49-F238E27FC236}">
                  <a16:creationId xmlns:a16="http://schemas.microsoft.com/office/drawing/2014/main" id="{1E3D9AE0-101F-4189-8F35-8C8EF96EBF7F}"/>
                </a:ext>
              </a:extLst>
            </p:cNvPr>
            <p:cNvSpPr txBox="1">
              <a:spLocks/>
            </p:cNvSpPr>
            <p:nvPr/>
          </p:nvSpPr>
          <p:spPr>
            <a:xfrm>
              <a:off x="5371754" y="1337321"/>
              <a:ext cx="3180224" cy="10380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200" dirty="0">
                  <a:latin typeface="Open Sans Light" panose="020B0306030504020204" pitchFamily="34" charset="0"/>
                  <a:ea typeface="Open Sans Light" panose="020B0306030504020204" pitchFamily="34" charset="0"/>
                  <a:cs typeface="Open Sans Light" panose="020B0306030504020204" pitchFamily="34" charset="0"/>
                </a:rPr>
                <a:t>Capture the information you need from users or systems and conduct triage using smart forms.</a:t>
              </a:r>
            </a:p>
          </p:txBody>
        </p:sp>
      </p:grpSp>
      <p:pic>
        <p:nvPicPr>
          <p:cNvPr id="19" name="Graphic 18">
            <a:extLst>
              <a:ext uri="{FF2B5EF4-FFF2-40B4-BE49-F238E27FC236}">
                <a16:creationId xmlns:a16="http://schemas.microsoft.com/office/drawing/2014/main" id="{F341C38D-55FE-481C-9B0F-11F108F26F3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76146" y="1158159"/>
            <a:ext cx="930021" cy="746636"/>
          </a:xfrm>
          <a:prstGeom prst="rect">
            <a:avLst/>
          </a:prstGeom>
        </p:spPr>
      </p:pic>
      <p:grpSp>
        <p:nvGrpSpPr>
          <p:cNvPr id="20" name="Group 19">
            <a:extLst>
              <a:ext uri="{FF2B5EF4-FFF2-40B4-BE49-F238E27FC236}">
                <a16:creationId xmlns:a16="http://schemas.microsoft.com/office/drawing/2014/main" id="{15108D9E-7EDD-4F44-AD2F-5D6A1E83D7CA}"/>
              </a:ext>
            </a:extLst>
          </p:cNvPr>
          <p:cNvGrpSpPr/>
          <p:nvPr/>
        </p:nvGrpSpPr>
        <p:grpSpPr>
          <a:xfrm>
            <a:off x="7934322" y="2727889"/>
            <a:ext cx="3743327" cy="1432971"/>
            <a:chOff x="3990975" y="646232"/>
            <a:chExt cx="4707311" cy="1801992"/>
          </a:xfrm>
        </p:grpSpPr>
        <p:sp>
          <p:nvSpPr>
            <p:cNvPr id="33" name="Rectangle 32">
              <a:extLst>
                <a:ext uri="{FF2B5EF4-FFF2-40B4-BE49-F238E27FC236}">
                  <a16:creationId xmlns:a16="http://schemas.microsoft.com/office/drawing/2014/main" id="{CDB1E7C4-FCB0-464B-8646-FC1DF5F3AB6F}"/>
                </a:ext>
              </a:extLst>
            </p:cNvPr>
            <p:cNvSpPr/>
            <p:nvPr/>
          </p:nvSpPr>
          <p:spPr>
            <a:xfrm>
              <a:off x="3990975" y="646236"/>
              <a:ext cx="4707311" cy="180198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34" name="Rectangle: Rounded Corners 33">
              <a:extLst>
                <a:ext uri="{FF2B5EF4-FFF2-40B4-BE49-F238E27FC236}">
                  <a16:creationId xmlns:a16="http://schemas.microsoft.com/office/drawing/2014/main" id="{AF715BCB-F46C-4E04-A188-BFCD2DBDEF50}"/>
                </a:ext>
              </a:extLst>
            </p:cNvPr>
            <p:cNvSpPr/>
            <p:nvPr/>
          </p:nvSpPr>
          <p:spPr>
            <a:xfrm rot="16200000">
              <a:off x="3163133" y="1474075"/>
              <a:ext cx="1801989" cy="146304"/>
            </a:xfrm>
            <a:prstGeom prst="roundRect">
              <a:avLst/>
            </a:prstGeom>
            <a:gradFill flip="none" rotWithShape="1">
              <a:gsLst>
                <a:gs pos="0">
                  <a:srgbClr val="5EE1FB"/>
                </a:gs>
                <a:gs pos="50000">
                  <a:schemeClr val="accent3"/>
                </a:gs>
                <a:gs pos="100000">
                  <a:srgbClr val="4C7E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4">
              <a:extLst>
                <a:ext uri="{FF2B5EF4-FFF2-40B4-BE49-F238E27FC236}">
                  <a16:creationId xmlns:a16="http://schemas.microsoft.com/office/drawing/2014/main" id="{5BD22083-374D-4231-8463-F838B5E2748A}"/>
                </a:ext>
              </a:extLst>
            </p:cNvPr>
            <p:cNvSpPr txBox="1">
              <a:spLocks/>
            </p:cNvSpPr>
            <p:nvPr/>
          </p:nvSpPr>
          <p:spPr>
            <a:xfrm>
              <a:off x="5371757" y="966107"/>
              <a:ext cx="2915961" cy="371213"/>
            </a:xfrm>
            <a:prstGeom prst="rect">
              <a:avLst/>
            </a:prstGeom>
          </p:spPr>
          <p:txBody>
            <a:bodyPr vert="horz" lIns="91440" tIns="45720" rIns="91440" bIns="45720" rtlCol="0" anchor="b">
              <a:normAutofit fontScale="85000" lnSpcReduction="10000"/>
            </a:bodyPr>
            <a:lstStyle>
              <a:lvl1pPr marL="0" indent="0" algn="l" defTabSz="914400" rtl="0" eaLnBrk="1" latinLnBrk="0" hangingPunct="1">
                <a:lnSpc>
                  <a:spcPct val="100000"/>
                </a:lnSpc>
                <a:spcBef>
                  <a:spcPts val="1000"/>
                </a:spcBef>
                <a:buFont typeface="Arial" panose="020B0604020202020204" pitchFamily="34" charset="0"/>
                <a:buNone/>
                <a:defRPr sz="1600" b="1" kern="1200">
                  <a:solidFill>
                    <a:schemeClr val="tx2"/>
                  </a:solidFill>
                  <a:latin typeface="Poppins SemiBold" panose="00000700000000000000" pitchFamily="2" charset="0"/>
                  <a:ea typeface="+mn-ea"/>
                  <a:cs typeface="Poppins SemiBold" panose="000007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Document Generation</a:t>
              </a:r>
            </a:p>
          </p:txBody>
        </p:sp>
        <p:sp>
          <p:nvSpPr>
            <p:cNvPr id="36" name="Text Placeholder 7">
              <a:extLst>
                <a:ext uri="{FF2B5EF4-FFF2-40B4-BE49-F238E27FC236}">
                  <a16:creationId xmlns:a16="http://schemas.microsoft.com/office/drawing/2014/main" id="{9A4DD365-3122-4A34-856F-E4D217028EFB}"/>
                </a:ext>
              </a:extLst>
            </p:cNvPr>
            <p:cNvSpPr txBox="1">
              <a:spLocks/>
            </p:cNvSpPr>
            <p:nvPr/>
          </p:nvSpPr>
          <p:spPr>
            <a:xfrm>
              <a:off x="5371754" y="1337321"/>
              <a:ext cx="3180224" cy="10380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200">
                  <a:latin typeface="Open Sans Light" panose="020B0306030504020204" pitchFamily="34" charset="0"/>
                  <a:ea typeface="Open Sans Light" panose="020B0306030504020204" pitchFamily="34" charset="0"/>
                  <a:cs typeface="Open Sans Light" panose="020B0306030504020204" pitchFamily="34" charset="0"/>
                </a:rPr>
                <a:t>Generate ready-to-go documents, pre-filled and tailored from styled templates with e-signature.</a:t>
              </a:r>
            </a:p>
          </p:txBody>
        </p:sp>
      </p:grpSp>
      <p:pic>
        <p:nvPicPr>
          <p:cNvPr id="21" name="Graphic 20">
            <a:extLst>
              <a:ext uri="{FF2B5EF4-FFF2-40B4-BE49-F238E27FC236}">
                <a16:creationId xmlns:a16="http://schemas.microsoft.com/office/drawing/2014/main" id="{B4761DFF-6288-4AA6-B72C-90A03D1F194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102319" y="3127539"/>
            <a:ext cx="930021" cy="746636"/>
          </a:xfrm>
          <a:prstGeom prst="rect">
            <a:avLst/>
          </a:prstGeom>
        </p:spPr>
      </p:pic>
      <p:sp>
        <p:nvSpPr>
          <p:cNvPr id="22" name="Rectangle 21">
            <a:extLst>
              <a:ext uri="{FF2B5EF4-FFF2-40B4-BE49-F238E27FC236}">
                <a16:creationId xmlns:a16="http://schemas.microsoft.com/office/drawing/2014/main" id="{B431CD87-C5A2-4885-9F18-6F7CACDDB906}"/>
              </a:ext>
            </a:extLst>
          </p:cNvPr>
          <p:cNvSpPr/>
          <p:nvPr/>
        </p:nvSpPr>
        <p:spPr>
          <a:xfrm>
            <a:off x="7934322" y="729984"/>
            <a:ext cx="3743327" cy="143296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23" name="Rectangle: Rounded Corners 22">
            <a:extLst>
              <a:ext uri="{FF2B5EF4-FFF2-40B4-BE49-F238E27FC236}">
                <a16:creationId xmlns:a16="http://schemas.microsoft.com/office/drawing/2014/main" id="{41EC4C01-244B-4CEE-A26B-0A15D288703C}"/>
              </a:ext>
            </a:extLst>
          </p:cNvPr>
          <p:cNvSpPr/>
          <p:nvPr/>
        </p:nvSpPr>
        <p:spPr>
          <a:xfrm rot="16200000">
            <a:off x="7276010" y="1403675"/>
            <a:ext cx="1432969" cy="116343"/>
          </a:xfrm>
          <a:prstGeom prst="roundRect">
            <a:avLst/>
          </a:prstGeom>
          <a:gradFill flip="none" rotWithShape="1">
            <a:gsLst>
              <a:gs pos="0">
                <a:srgbClr val="FFCC66"/>
              </a:gs>
              <a:gs pos="50000">
                <a:schemeClr val="accent5"/>
              </a:gs>
              <a:gs pos="100000">
                <a:srgbClr val="FFAF7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4">
            <a:extLst>
              <a:ext uri="{FF2B5EF4-FFF2-40B4-BE49-F238E27FC236}">
                <a16:creationId xmlns:a16="http://schemas.microsoft.com/office/drawing/2014/main" id="{C08EBE79-C4ED-4E9A-80A1-179EC3875872}"/>
              </a:ext>
            </a:extLst>
          </p:cNvPr>
          <p:cNvSpPr txBox="1">
            <a:spLocks/>
          </p:cNvSpPr>
          <p:nvPr/>
        </p:nvSpPr>
        <p:spPr>
          <a:xfrm>
            <a:off x="9032342" y="999731"/>
            <a:ext cx="2318818" cy="295194"/>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1600" b="1" kern="1200">
                <a:solidFill>
                  <a:schemeClr val="tx2"/>
                </a:solidFill>
                <a:latin typeface="Poppins SemiBold" panose="00000700000000000000" pitchFamily="2" charset="0"/>
                <a:ea typeface="+mn-ea"/>
                <a:cs typeface="Poppins SemiBold" panose="000007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Decision Support</a:t>
            </a:r>
          </a:p>
        </p:txBody>
      </p:sp>
      <p:sp>
        <p:nvSpPr>
          <p:cNvPr id="25" name="Text Placeholder 7">
            <a:extLst>
              <a:ext uri="{FF2B5EF4-FFF2-40B4-BE49-F238E27FC236}">
                <a16:creationId xmlns:a16="http://schemas.microsoft.com/office/drawing/2014/main" id="{3F242DF0-A959-403B-BED5-84F4265FDB6F}"/>
              </a:ext>
            </a:extLst>
          </p:cNvPr>
          <p:cNvSpPr txBox="1">
            <a:spLocks/>
          </p:cNvSpPr>
          <p:nvPr/>
        </p:nvSpPr>
        <p:spPr>
          <a:xfrm>
            <a:off x="9032341" y="1294926"/>
            <a:ext cx="2528964" cy="8254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200">
                <a:latin typeface="Open Sans Light" panose="020B0306030504020204" pitchFamily="34" charset="0"/>
                <a:ea typeface="Open Sans Light" panose="020B0306030504020204" pitchFamily="34" charset="0"/>
                <a:cs typeface="Open Sans Light" panose="020B0306030504020204" pitchFamily="34" charset="0"/>
              </a:rPr>
              <a:t>Design complex rules and decision-tree logic, including calculations and weighted scores.</a:t>
            </a:r>
          </a:p>
        </p:txBody>
      </p:sp>
      <p:pic>
        <p:nvPicPr>
          <p:cNvPr id="26" name="Graphic 25">
            <a:extLst>
              <a:ext uri="{FF2B5EF4-FFF2-40B4-BE49-F238E27FC236}">
                <a16:creationId xmlns:a16="http://schemas.microsoft.com/office/drawing/2014/main" id="{AE50BE83-CED4-44F3-9C7C-21883F9A898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107728" y="1156853"/>
            <a:ext cx="924613" cy="746636"/>
          </a:xfrm>
          <a:prstGeom prst="rect">
            <a:avLst/>
          </a:prstGeom>
        </p:spPr>
      </p:pic>
      <p:grpSp>
        <p:nvGrpSpPr>
          <p:cNvPr id="27" name="Group 26">
            <a:extLst>
              <a:ext uri="{FF2B5EF4-FFF2-40B4-BE49-F238E27FC236}">
                <a16:creationId xmlns:a16="http://schemas.microsoft.com/office/drawing/2014/main" id="{9727D814-C544-4DEB-9F5F-DB2D4041FFC4}"/>
              </a:ext>
            </a:extLst>
          </p:cNvPr>
          <p:cNvGrpSpPr/>
          <p:nvPr/>
        </p:nvGrpSpPr>
        <p:grpSpPr>
          <a:xfrm>
            <a:off x="7934322" y="4710422"/>
            <a:ext cx="3743327" cy="1432971"/>
            <a:chOff x="3990975" y="646232"/>
            <a:chExt cx="4707311" cy="1801992"/>
          </a:xfrm>
        </p:grpSpPr>
        <p:sp>
          <p:nvSpPr>
            <p:cNvPr id="29" name="Rectangle 28">
              <a:extLst>
                <a:ext uri="{FF2B5EF4-FFF2-40B4-BE49-F238E27FC236}">
                  <a16:creationId xmlns:a16="http://schemas.microsoft.com/office/drawing/2014/main" id="{3E810F3F-15DA-48A6-ACA3-4F157145BF93}"/>
                </a:ext>
              </a:extLst>
            </p:cNvPr>
            <p:cNvSpPr/>
            <p:nvPr/>
          </p:nvSpPr>
          <p:spPr>
            <a:xfrm>
              <a:off x="3990975" y="646236"/>
              <a:ext cx="4707311" cy="180198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30" name="Rectangle: Rounded Corners 29">
              <a:extLst>
                <a:ext uri="{FF2B5EF4-FFF2-40B4-BE49-F238E27FC236}">
                  <a16:creationId xmlns:a16="http://schemas.microsoft.com/office/drawing/2014/main" id="{03C84751-4A75-4B62-8254-73E0F043BC0B}"/>
                </a:ext>
              </a:extLst>
            </p:cNvPr>
            <p:cNvSpPr/>
            <p:nvPr/>
          </p:nvSpPr>
          <p:spPr>
            <a:xfrm rot="16200000">
              <a:off x="3163133" y="1474075"/>
              <a:ext cx="1801989" cy="146304"/>
            </a:xfrm>
            <a:prstGeom prst="roundRect">
              <a:avLst/>
            </a:prstGeom>
            <a:gradFill flip="none" rotWithShape="1">
              <a:gsLst>
                <a:gs pos="49600">
                  <a:srgbClr val="1BDA9D"/>
                </a:gs>
                <a:gs pos="0">
                  <a:srgbClr val="5BEFA0"/>
                </a:gs>
                <a:gs pos="100000">
                  <a:srgbClr val="17BA8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4">
              <a:extLst>
                <a:ext uri="{FF2B5EF4-FFF2-40B4-BE49-F238E27FC236}">
                  <a16:creationId xmlns:a16="http://schemas.microsoft.com/office/drawing/2014/main" id="{5C80693B-D24E-42B6-802A-C934E98402B7}"/>
                </a:ext>
              </a:extLst>
            </p:cNvPr>
            <p:cNvSpPr txBox="1">
              <a:spLocks/>
            </p:cNvSpPr>
            <p:nvPr/>
          </p:nvSpPr>
          <p:spPr>
            <a:xfrm>
              <a:off x="5371755" y="966107"/>
              <a:ext cx="3180223" cy="371213"/>
            </a:xfrm>
            <a:prstGeom prst="rect">
              <a:avLst/>
            </a:prstGeom>
          </p:spPr>
          <p:txBody>
            <a:bodyPr vert="horz" lIns="91440" tIns="45720" rIns="91440" bIns="45720" rtlCol="0" anchor="b">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1600" b="1" kern="1200">
                  <a:solidFill>
                    <a:schemeClr val="tx2"/>
                  </a:solidFill>
                  <a:latin typeface="Poppins SemiBold" panose="00000700000000000000" pitchFamily="2" charset="0"/>
                  <a:ea typeface="+mn-ea"/>
                  <a:cs typeface="Poppins SemiBold" panose="000007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No-Code Development</a:t>
              </a:r>
            </a:p>
          </p:txBody>
        </p:sp>
        <p:sp>
          <p:nvSpPr>
            <p:cNvPr id="32" name="Text Placeholder 7">
              <a:extLst>
                <a:ext uri="{FF2B5EF4-FFF2-40B4-BE49-F238E27FC236}">
                  <a16:creationId xmlns:a16="http://schemas.microsoft.com/office/drawing/2014/main" id="{392E35E7-BFD7-424E-A5C3-5BD131D51A76}"/>
                </a:ext>
              </a:extLst>
            </p:cNvPr>
            <p:cNvSpPr txBox="1">
              <a:spLocks/>
            </p:cNvSpPr>
            <p:nvPr/>
          </p:nvSpPr>
          <p:spPr>
            <a:xfrm>
              <a:off x="5371754" y="1337321"/>
              <a:ext cx="3180224" cy="10380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200">
                  <a:latin typeface="Open Sans Light" panose="020B0306030504020204" pitchFamily="34" charset="0"/>
                  <a:ea typeface="Open Sans Light" panose="020B0306030504020204" pitchFamily="34" charset="0"/>
                  <a:cs typeface="Open Sans Light" panose="020B0306030504020204" pitchFamily="34" charset="0"/>
                </a:rPr>
                <a:t>Prototype, build &amp; maintain applications without IT-skills using our drag-and-drop interface.</a:t>
              </a:r>
            </a:p>
          </p:txBody>
        </p:sp>
      </p:grpSp>
      <p:pic>
        <p:nvPicPr>
          <p:cNvPr id="28" name="Graphic 27">
            <a:extLst>
              <a:ext uri="{FF2B5EF4-FFF2-40B4-BE49-F238E27FC236}">
                <a16:creationId xmlns:a16="http://schemas.microsoft.com/office/drawing/2014/main" id="{C5B1CFE0-C7D1-4D3F-8E5E-AEAD47888CD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102320" y="5121914"/>
            <a:ext cx="930021" cy="746636"/>
          </a:xfrm>
          <a:prstGeom prst="rect">
            <a:avLst/>
          </a:prstGeom>
        </p:spPr>
      </p:pic>
    </p:spTree>
    <p:extLst>
      <p:ext uri="{BB962C8B-B14F-4D97-AF65-F5344CB8AC3E}">
        <p14:creationId xmlns:p14="http://schemas.microsoft.com/office/powerpoint/2010/main" val="2995631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81F7B99-B53C-4F3B-9279-5977E054D752}"/>
              </a:ext>
            </a:extLst>
          </p:cNvPr>
          <p:cNvSpPr>
            <a:spLocks noGrp="1"/>
          </p:cNvSpPr>
          <p:nvPr>
            <p:ph type="body" sz="quarter" idx="10"/>
          </p:nvPr>
        </p:nvSpPr>
        <p:spPr/>
        <p:txBody>
          <a:bodyPr/>
          <a:lstStyle/>
          <a:p>
            <a:r>
              <a:rPr lang="en-US" dirty="0"/>
              <a:t>Case Studies</a:t>
            </a:r>
            <a:endParaRPr lang="en-AU" dirty="0"/>
          </a:p>
        </p:txBody>
      </p:sp>
      <p:pic>
        <p:nvPicPr>
          <p:cNvPr id="1026" name="Picture 2" descr="Hesta – Logos Download">
            <a:extLst>
              <a:ext uri="{FF2B5EF4-FFF2-40B4-BE49-F238E27FC236}">
                <a16:creationId xmlns:a16="http://schemas.microsoft.com/office/drawing/2014/main" id="{75B1D506-F151-FE4D-B16D-7B531F357A8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2106" y="441312"/>
            <a:ext cx="939682" cy="540105"/>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43">
            <a:extLst>
              <a:ext uri="{FF2B5EF4-FFF2-40B4-BE49-F238E27FC236}">
                <a16:creationId xmlns:a16="http://schemas.microsoft.com/office/drawing/2014/main" id="{24C6019D-1F41-F547-935B-BA1C180C24A5}"/>
              </a:ext>
            </a:extLst>
          </p:cNvPr>
          <p:cNvSpPr/>
          <p:nvPr/>
        </p:nvSpPr>
        <p:spPr>
          <a:xfrm>
            <a:off x="8376547" y="4811146"/>
            <a:ext cx="2739265" cy="261610"/>
          </a:xfrm>
          <a:prstGeom prst="rect">
            <a:avLst/>
          </a:prstGeom>
        </p:spPr>
        <p:txBody>
          <a:bodyPr wrap="square">
            <a:spAutoFit/>
          </a:bodyPr>
          <a:lstStyle/>
          <a:p>
            <a:pPr>
              <a:spcBef>
                <a:spcPts val="600"/>
              </a:spcBef>
            </a:pPr>
            <a:r>
              <a:rPr lang="en-GB" sz="1100" b="1" dirty="0">
                <a:latin typeface="Poppins Medium" pitchFamily="2" charset="77"/>
                <a:cs typeface="Poppins Medium" pitchFamily="2" charset="77"/>
              </a:rPr>
              <a:t>Outcomes within the first 6 months</a:t>
            </a:r>
          </a:p>
        </p:txBody>
      </p:sp>
      <p:sp>
        <p:nvSpPr>
          <p:cNvPr id="47" name="Rectangle 46">
            <a:extLst>
              <a:ext uri="{FF2B5EF4-FFF2-40B4-BE49-F238E27FC236}">
                <a16:creationId xmlns:a16="http://schemas.microsoft.com/office/drawing/2014/main" id="{E0C87064-94C7-A142-AD11-B68FEA8905EB}"/>
              </a:ext>
            </a:extLst>
          </p:cNvPr>
          <p:cNvSpPr/>
          <p:nvPr/>
        </p:nvSpPr>
        <p:spPr>
          <a:xfrm>
            <a:off x="8376547" y="3018739"/>
            <a:ext cx="805029" cy="261610"/>
          </a:xfrm>
          <a:prstGeom prst="rect">
            <a:avLst/>
          </a:prstGeom>
        </p:spPr>
        <p:txBody>
          <a:bodyPr wrap="none">
            <a:spAutoFit/>
          </a:bodyPr>
          <a:lstStyle/>
          <a:p>
            <a:pPr>
              <a:spcBef>
                <a:spcPts val="600"/>
              </a:spcBef>
            </a:pPr>
            <a:r>
              <a:rPr lang="en-GB" sz="1100" dirty="0">
                <a:latin typeface="Poppins Medium" pitchFamily="2" charset="77"/>
                <a:cs typeface="Poppins Medium" pitchFamily="2" charset="77"/>
              </a:rPr>
              <a:t>Solution:</a:t>
            </a:r>
          </a:p>
        </p:txBody>
      </p:sp>
      <p:sp>
        <p:nvSpPr>
          <p:cNvPr id="48" name="Rectangle 47">
            <a:extLst>
              <a:ext uri="{FF2B5EF4-FFF2-40B4-BE49-F238E27FC236}">
                <a16:creationId xmlns:a16="http://schemas.microsoft.com/office/drawing/2014/main" id="{DF77A5DD-0E7C-A546-B221-D6E73A0C8CA7}"/>
              </a:ext>
            </a:extLst>
          </p:cNvPr>
          <p:cNvSpPr/>
          <p:nvPr/>
        </p:nvSpPr>
        <p:spPr>
          <a:xfrm>
            <a:off x="8376547" y="1228845"/>
            <a:ext cx="958917" cy="261610"/>
          </a:xfrm>
          <a:prstGeom prst="rect">
            <a:avLst/>
          </a:prstGeom>
        </p:spPr>
        <p:txBody>
          <a:bodyPr wrap="none">
            <a:spAutoFit/>
          </a:bodyPr>
          <a:lstStyle/>
          <a:p>
            <a:pPr>
              <a:spcBef>
                <a:spcPts val="600"/>
              </a:spcBef>
            </a:pPr>
            <a:r>
              <a:rPr lang="en-GB" sz="1100" dirty="0">
                <a:latin typeface="Poppins Medium" pitchFamily="2" charset="77"/>
                <a:cs typeface="Poppins Medium" pitchFamily="2" charset="77"/>
              </a:rPr>
              <a:t>Challenge:</a:t>
            </a:r>
          </a:p>
        </p:txBody>
      </p:sp>
      <p:sp>
        <p:nvSpPr>
          <p:cNvPr id="57" name="Rectangle 56">
            <a:extLst>
              <a:ext uri="{FF2B5EF4-FFF2-40B4-BE49-F238E27FC236}">
                <a16:creationId xmlns:a16="http://schemas.microsoft.com/office/drawing/2014/main" id="{15E5AA52-3D7F-2040-9F9F-9C28F023AD4E}"/>
              </a:ext>
            </a:extLst>
          </p:cNvPr>
          <p:cNvSpPr/>
          <p:nvPr/>
        </p:nvSpPr>
        <p:spPr>
          <a:xfrm>
            <a:off x="8130445" y="1533240"/>
            <a:ext cx="3820052" cy="143296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dirty="0"/>
          </a:p>
        </p:txBody>
      </p:sp>
      <p:sp>
        <p:nvSpPr>
          <p:cNvPr id="58" name="Rectangle: Rounded Corners 41">
            <a:extLst>
              <a:ext uri="{FF2B5EF4-FFF2-40B4-BE49-F238E27FC236}">
                <a16:creationId xmlns:a16="http://schemas.microsoft.com/office/drawing/2014/main" id="{8126CD37-58EC-9F44-9151-73E2775BDEB0}"/>
              </a:ext>
            </a:extLst>
          </p:cNvPr>
          <p:cNvSpPr/>
          <p:nvPr/>
        </p:nvSpPr>
        <p:spPr>
          <a:xfrm rot="16200000">
            <a:off x="7472134" y="2191550"/>
            <a:ext cx="1432969" cy="116343"/>
          </a:xfrm>
          <a:prstGeom prst="roundRect">
            <a:avLst/>
          </a:prstGeom>
          <a:gradFill flip="none" rotWithShape="1">
            <a:gsLst>
              <a:gs pos="0">
                <a:srgbClr val="C6A2EA"/>
              </a:gs>
              <a:gs pos="50000">
                <a:schemeClr val="accent4"/>
              </a:gs>
              <a:gs pos="100000">
                <a:srgbClr val="6D68D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 Placeholder 7">
            <a:extLst>
              <a:ext uri="{FF2B5EF4-FFF2-40B4-BE49-F238E27FC236}">
                <a16:creationId xmlns:a16="http://schemas.microsoft.com/office/drawing/2014/main" id="{3F02CE56-7902-9F44-A394-217E953BD65C}"/>
              </a:ext>
            </a:extLst>
          </p:cNvPr>
          <p:cNvSpPr txBox="1">
            <a:spLocks/>
          </p:cNvSpPr>
          <p:nvPr/>
        </p:nvSpPr>
        <p:spPr>
          <a:xfrm>
            <a:off x="8311947" y="1621834"/>
            <a:ext cx="3420000" cy="11674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pPr>
            <a:r>
              <a:rPr lang="en-GB" sz="1050" dirty="0"/>
              <a:t>HESTA’s rapid growth prompted the need for a more mature system and procurement process. </a:t>
            </a:r>
            <a:endParaRPr lang="en-RU" sz="1050" dirty="0"/>
          </a:p>
          <a:p>
            <a:pPr>
              <a:buClr>
                <a:schemeClr val="accent4"/>
              </a:buClr>
            </a:pPr>
            <a:r>
              <a:rPr lang="en-GB" sz="1050" dirty="0"/>
              <a:t>With no dedicated and centralised procurement function, procurement team were unable to achieve consistency, rigor and clear understanding across the entire organisation on how to procure goods and services.</a:t>
            </a:r>
          </a:p>
        </p:txBody>
      </p:sp>
      <p:sp>
        <p:nvSpPr>
          <p:cNvPr id="71" name="Rectangle 70">
            <a:extLst>
              <a:ext uri="{FF2B5EF4-FFF2-40B4-BE49-F238E27FC236}">
                <a16:creationId xmlns:a16="http://schemas.microsoft.com/office/drawing/2014/main" id="{D0BA22DE-375A-2C46-BC99-FEFB23B3E6CA}"/>
              </a:ext>
            </a:extLst>
          </p:cNvPr>
          <p:cNvSpPr/>
          <p:nvPr/>
        </p:nvSpPr>
        <p:spPr>
          <a:xfrm>
            <a:off x="8130445" y="3308252"/>
            <a:ext cx="3820053" cy="143296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dirty="0"/>
          </a:p>
        </p:txBody>
      </p:sp>
      <p:sp>
        <p:nvSpPr>
          <p:cNvPr id="72" name="Rectangle: Rounded Corners 41">
            <a:extLst>
              <a:ext uri="{FF2B5EF4-FFF2-40B4-BE49-F238E27FC236}">
                <a16:creationId xmlns:a16="http://schemas.microsoft.com/office/drawing/2014/main" id="{A687263B-7836-9245-85D4-40047E7D8ACE}"/>
              </a:ext>
            </a:extLst>
          </p:cNvPr>
          <p:cNvSpPr/>
          <p:nvPr/>
        </p:nvSpPr>
        <p:spPr>
          <a:xfrm rot="16200000">
            <a:off x="7472134" y="3966562"/>
            <a:ext cx="1432969" cy="116343"/>
          </a:xfrm>
          <a:prstGeom prst="roundRect">
            <a:avLst/>
          </a:prstGeom>
          <a:gradFill flip="none" rotWithShape="1">
            <a:gsLst>
              <a:gs pos="0">
                <a:srgbClr val="C6A2EA"/>
              </a:gs>
              <a:gs pos="50000">
                <a:schemeClr val="accent4"/>
              </a:gs>
              <a:gs pos="100000">
                <a:srgbClr val="6D68D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 Placeholder 7">
            <a:extLst>
              <a:ext uri="{FF2B5EF4-FFF2-40B4-BE49-F238E27FC236}">
                <a16:creationId xmlns:a16="http://schemas.microsoft.com/office/drawing/2014/main" id="{805A5811-52C9-0F4E-A66F-B46510E0A8EE}"/>
              </a:ext>
            </a:extLst>
          </p:cNvPr>
          <p:cNvSpPr txBox="1">
            <a:spLocks/>
          </p:cNvSpPr>
          <p:nvPr/>
        </p:nvSpPr>
        <p:spPr>
          <a:xfrm>
            <a:off x="8311946" y="3429000"/>
            <a:ext cx="3638554" cy="12226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pPr>
            <a:r>
              <a:rPr lang="en-GB" sz="1050" dirty="0"/>
              <a:t>With Checkbox, they built a digital business application that codified the procurement rules and frameworks automating all data intake, relevant email notifications, reminders and approvals. </a:t>
            </a:r>
            <a:endParaRPr lang="en-RU" sz="1050" dirty="0"/>
          </a:p>
          <a:p>
            <a:pPr>
              <a:buClr>
                <a:schemeClr val="accent4"/>
              </a:buClr>
            </a:pPr>
            <a:r>
              <a:rPr lang="en-GB" sz="1050" dirty="0"/>
              <a:t>The tool guided users through a ‘choose your own adventure’ journey via the compliant-by-design procurement process.</a:t>
            </a:r>
            <a:endParaRPr lang="en-RU" sz="1050" dirty="0"/>
          </a:p>
        </p:txBody>
      </p:sp>
      <p:sp>
        <p:nvSpPr>
          <p:cNvPr id="83" name="Rectangle 82">
            <a:extLst>
              <a:ext uri="{FF2B5EF4-FFF2-40B4-BE49-F238E27FC236}">
                <a16:creationId xmlns:a16="http://schemas.microsoft.com/office/drawing/2014/main" id="{33F118D0-3E72-0646-B2E0-ECCAC51463E5}"/>
              </a:ext>
            </a:extLst>
          </p:cNvPr>
          <p:cNvSpPr/>
          <p:nvPr/>
        </p:nvSpPr>
        <p:spPr>
          <a:xfrm>
            <a:off x="8130445" y="5092228"/>
            <a:ext cx="3820051" cy="143296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dirty="0"/>
          </a:p>
        </p:txBody>
      </p:sp>
      <p:sp>
        <p:nvSpPr>
          <p:cNvPr id="84" name="Rectangle: Rounded Corners 41">
            <a:extLst>
              <a:ext uri="{FF2B5EF4-FFF2-40B4-BE49-F238E27FC236}">
                <a16:creationId xmlns:a16="http://schemas.microsoft.com/office/drawing/2014/main" id="{B72B23FF-E492-4342-A530-238D2CAB4611}"/>
              </a:ext>
            </a:extLst>
          </p:cNvPr>
          <p:cNvSpPr/>
          <p:nvPr/>
        </p:nvSpPr>
        <p:spPr>
          <a:xfrm rot="16200000">
            <a:off x="7472134" y="5750538"/>
            <a:ext cx="1432969" cy="116343"/>
          </a:xfrm>
          <a:prstGeom prst="roundRect">
            <a:avLst/>
          </a:prstGeom>
          <a:gradFill flip="none" rotWithShape="1">
            <a:gsLst>
              <a:gs pos="0">
                <a:srgbClr val="C6A2EA"/>
              </a:gs>
              <a:gs pos="50000">
                <a:schemeClr val="accent4"/>
              </a:gs>
              <a:gs pos="100000">
                <a:srgbClr val="6D68D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 Placeholder 7">
            <a:extLst>
              <a:ext uri="{FF2B5EF4-FFF2-40B4-BE49-F238E27FC236}">
                <a16:creationId xmlns:a16="http://schemas.microsoft.com/office/drawing/2014/main" id="{091AD419-4744-2D4E-A2A9-A8CF3F5DD587}"/>
              </a:ext>
            </a:extLst>
          </p:cNvPr>
          <p:cNvSpPr txBox="1">
            <a:spLocks/>
          </p:cNvSpPr>
          <p:nvPr/>
        </p:nvSpPr>
        <p:spPr>
          <a:xfrm>
            <a:off x="8311945" y="5362237"/>
            <a:ext cx="3638553" cy="10917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pPr>
            <a:r>
              <a:rPr lang="en-GB" sz="1050" b="1" dirty="0"/>
              <a:t>793+ Hours Saved Across the Entire Organization</a:t>
            </a:r>
            <a:endParaRPr lang="en-RU" sz="1050" b="1" dirty="0"/>
          </a:p>
          <a:p>
            <a:pPr>
              <a:buClr>
                <a:schemeClr val="accent4"/>
              </a:buClr>
            </a:pPr>
            <a:r>
              <a:rPr lang="en-GB" sz="1050" b="1" dirty="0"/>
              <a:t>Consolidation of multiple policies in a single tool</a:t>
            </a:r>
            <a:endParaRPr lang="en-RU" sz="1050" b="1" dirty="0"/>
          </a:p>
        </p:txBody>
      </p:sp>
      <p:grpSp>
        <p:nvGrpSpPr>
          <p:cNvPr id="6" name="Group 5">
            <a:extLst>
              <a:ext uri="{FF2B5EF4-FFF2-40B4-BE49-F238E27FC236}">
                <a16:creationId xmlns:a16="http://schemas.microsoft.com/office/drawing/2014/main" id="{6DB57C83-D9C3-9E45-B266-95775A0BE51A}"/>
              </a:ext>
            </a:extLst>
          </p:cNvPr>
          <p:cNvGrpSpPr/>
          <p:nvPr/>
        </p:nvGrpSpPr>
        <p:grpSpPr>
          <a:xfrm>
            <a:off x="4494186" y="285795"/>
            <a:ext cx="3459030" cy="6243019"/>
            <a:chOff x="798027" y="285795"/>
            <a:chExt cx="3459030" cy="6243019"/>
          </a:xfrm>
        </p:grpSpPr>
        <p:sp>
          <p:nvSpPr>
            <p:cNvPr id="17" name="Rectangle 16">
              <a:extLst>
                <a:ext uri="{FF2B5EF4-FFF2-40B4-BE49-F238E27FC236}">
                  <a16:creationId xmlns:a16="http://schemas.microsoft.com/office/drawing/2014/main" id="{713E27EE-8DE2-F040-9097-E49FB630B763}"/>
                </a:ext>
              </a:extLst>
            </p:cNvPr>
            <p:cNvSpPr/>
            <p:nvPr/>
          </p:nvSpPr>
          <p:spPr>
            <a:xfrm>
              <a:off x="900541" y="4811146"/>
              <a:ext cx="2739265" cy="261610"/>
            </a:xfrm>
            <a:prstGeom prst="rect">
              <a:avLst/>
            </a:prstGeom>
          </p:spPr>
          <p:txBody>
            <a:bodyPr wrap="square">
              <a:spAutoFit/>
            </a:bodyPr>
            <a:lstStyle/>
            <a:p>
              <a:pPr>
                <a:spcBef>
                  <a:spcPts val="600"/>
                </a:spcBef>
              </a:pPr>
              <a:r>
                <a:rPr lang="en-GB" sz="1100" b="1" dirty="0">
                  <a:latin typeface="Poppins Medium" pitchFamily="2" charset="77"/>
                  <a:cs typeface="Poppins Medium" pitchFamily="2" charset="77"/>
                </a:rPr>
                <a:t>Outcomes within the first 6 months</a:t>
              </a:r>
            </a:p>
          </p:txBody>
        </p:sp>
        <p:sp>
          <p:nvSpPr>
            <p:cNvPr id="28" name="Rectangle 27">
              <a:extLst>
                <a:ext uri="{FF2B5EF4-FFF2-40B4-BE49-F238E27FC236}">
                  <a16:creationId xmlns:a16="http://schemas.microsoft.com/office/drawing/2014/main" id="{069C13F2-462F-2148-8A68-45A4B36FF04E}"/>
                </a:ext>
              </a:extLst>
            </p:cNvPr>
            <p:cNvSpPr/>
            <p:nvPr/>
          </p:nvSpPr>
          <p:spPr>
            <a:xfrm>
              <a:off x="900541" y="3018739"/>
              <a:ext cx="805029" cy="261610"/>
            </a:xfrm>
            <a:prstGeom prst="rect">
              <a:avLst/>
            </a:prstGeom>
          </p:spPr>
          <p:txBody>
            <a:bodyPr wrap="none">
              <a:spAutoFit/>
            </a:bodyPr>
            <a:lstStyle/>
            <a:p>
              <a:pPr>
                <a:spcBef>
                  <a:spcPts val="600"/>
                </a:spcBef>
              </a:pPr>
              <a:r>
                <a:rPr lang="en-GB" sz="1100" dirty="0">
                  <a:latin typeface="Poppins Medium" pitchFamily="2" charset="77"/>
                  <a:cs typeface="Poppins Medium" pitchFamily="2" charset="77"/>
                </a:rPr>
                <a:t>Solution:</a:t>
              </a:r>
            </a:p>
          </p:txBody>
        </p:sp>
        <p:sp>
          <p:nvSpPr>
            <p:cNvPr id="36" name="Rectangle 35">
              <a:extLst>
                <a:ext uri="{FF2B5EF4-FFF2-40B4-BE49-F238E27FC236}">
                  <a16:creationId xmlns:a16="http://schemas.microsoft.com/office/drawing/2014/main" id="{EFF2B65B-1B58-7647-9886-EB8675226275}"/>
                </a:ext>
              </a:extLst>
            </p:cNvPr>
            <p:cNvSpPr/>
            <p:nvPr/>
          </p:nvSpPr>
          <p:spPr>
            <a:xfrm>
              <a:off x="900541" y="1228845"/>
              <a:ext cx="958917" cy="261610"/>
            </a:xfrm>
            <a:prstGeom prst="rect">
              <a:avLst/>
            </a:prstGeom>
          </p:spPr>
          <p:txBody>
            <a:bodyPr wrap="none">
              <a:spAutoFit/>
            </a:bodyPr>
            <a:lstStyle/>
            <a:p>
              <a:pPr>
                <a:spcBef>
                  <a:spcPts val="600"/>
                </a:spcBef>
              </a:pPr>
              <a:r>
                <a:rPr lang="en-GB" sz="1100" dirty="0">
                  <a:latin typeface="Poppins Medium" pitchFamily="2" charset="77"/>
                  <a:cs typeface="Poppins Medium" pitchFamily="2" charset="77"/>
                </a:rPr>
                <a:t>Challenge:</a:t>
              </a:r>
            </a:p>
          </p:txBody>
        </p:sp>
        <p:sp>
          <p:nvSpPr>
            <p:cNvPr id="52" name="Rectangle 51">
              <a:extLst>
                <a:ext uri="{FF2B5EF4-FFF2-40B4-BE49-F238E27FC236}">
                  <a16:creationId xmlns:a16="http://schemas.microsoft.com/office/drawing/2014/main" id="{8E7B5F1F-D497-614D-8EE4-69809FBE0B37}"/>
                </a:ext>
              </a:extLst>
            </p:cNvPr>
            <p:cNvSpPr/>
            <p:nvPr/>
          </p:nvSpPr>
          <p:spPr>
            <a:xfrm>
              <a:off x="798027" y="1536858"/>
              <a:ext cx="3420000" cy="143296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dirty="0"/>
            </a:p>
          </p:txBody>
        </p:sp>
        <p:sp>
          <p:nvSpPr>
            <p:cNvPr id="53" name="Rectangle: Rounded Corners 45">
              <a:extLst>
                <a:ext uri="{FF2B5EF4-FFF2-40B4-BE49-F238E27FC236}">
                  <a16:creationId xmlns:a16="http://schemas.microsoft.com/office/drawing/2014/main" id="{0422D9DA-8C66-044B-88EC-0C9E98F302AB}"/>
                </a:ext>
              </a:extLst>
            </p:cNvPr>
            <p:cNvSpPr/>
            <p:nvPr/>
          </p:nvSpPr>
          <p:spPr>
            <a:xfrm rot="16200000">
              <a:off x="139715" y="2195168"/>
              <a:ext cx="1432969" cy="116343"/>
            </a:xfrm>
            <a:prstGeom prst="roundRect">
              <a:avLst/>
            </a:prstGeom>
            <a:gradFill flip="none" rotWithShape="1">
              <a:gsLst>
                <a:gs pos="0">
                  <a:srgbClr val="FFAD9F"/>
                </a:gs>
                <a:gs pos="50000">
                  <a:schemeClr val="accent6"/>
                </a:gs>
                <a:gs pos="100000">
                  <a:srgbClr val="FC647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7">
              <a:extLst>
                <a:ext uri="{FF2B5EF4-FFF2-40B4-BE49-F238E27FC236}">
                  <a16:creationId xmlns:a16="http://schemas.microsoft.com/office/drawing/2014/main" id="{407B4170-5F62-8147-96FA-0CFDE46AA53B}"/>
                </a:ext>
              </a:extLst>
            </p:cNvPr>
            <p:cNvSpPr txBox="1">
              <a:spLocks/>
            </p:cNvSpPr>
            <p:nvPr/>
          </p:nvSpPr>
          <p:spPr>
            <a:xfrm>
              <a:off x="997973" y="1605650"/>
              <a:ext cx="3259084" cy="12726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buNone/>
              </a:pPr>
              <a:r>
                <a:rPr lang="en-GB" sz="1050" dirty="0"/>
                <a:t>Legal team was overloaded with numerous manual tasks including:</a:t>
              </a:r>
              <a:endParaRPr lang="en-RU" sz="1050" dirty="0"/>
            </a:p>
            <a:p>
              <a:pPr marL="180975" lvl="1" indent="-174625">
                <a:spcBef>
                  <a:spcPts val="300"/>
                </a:spcBef>
                <a:buClr>
                  <a:schemeClr val="accent6"/>
                </a:buClr>
              </a:pPr>
              <a:r>
                <a:rPr lang="en-GB" sz="1050" dirty="0"/>
                <a:t>Population and drafting of documents, </a:t>
              </a:r>
              <a:endParaRPr lang="en-RU" sz="1050" dirty="0"/>
            </a:p>
            <a:p>
              <a:pPr marL="180975" lvl="1" indent="-174625">
                <a:spcBef>
                  <a:spcPts val="0"/>
                </a:spcBef>
                <a:buClr>
                  <a:schemeClr val="accent6"/>
                </a:buClr>
              </a:pPr>
              <a:r>
                <a:rPr lang="en-GB" sz="1050" dirty="0"/>
                <a:t>Approval workflows, </a:t>
              </a:r>
              <a:endParaRPr lang="en-RU" sz="1050" dirty="0"/>
            </a:p>
            <a:p>
              <a:pPr marL="180975" lvl="1" indent="-174625">
                <a:spcBef>
                  <a:spcPts val="0"/>
                </a:spcBef>
                <a:buClr>
                  <a:schemeClr val="accent6"/>
                </a:buClr>
              </a:pPr>
              <a:r>
                <a:rPr lang="en-GB" sz="1050" dirty="0"/>
                <a:t>Inter-department communications.</a:t>
              </a:r>
              <a:endParaRPr lang="en-RU" sz="1050" dirty="0"/>
            </a:p>
            <a:p>
              <a:pPr marL="0" lvl="0" indent="0">
                <a:spcBef>
                  <a:spcPts val="300"/>
                </a:spcBef>
                <a:buNone/>
              </a:pPr>
              <a:r>
                <a:rPr lang="en-GB" sz="1050" dirty="0"/>
                <a:t>They sought a “build it yourself” platform that empowered SMEs to rapidly automate processes without reliance on IT or external vendors.</a:t>
              </a:r>
              <a:endParaRPr lang="en-RU" sz="1050" dirty="0"/>
            </a:p>
          </p:txBody>
        </p:sp>
        <p:sp>
          <p:nvSpPr>
            <p:cNvPr id="67" name="Rectangle 66">
              <a:extLst>
                <a:ext uri="{FF2B5EF4-FFF2-40B4-BE49-F238E27FC236}">
                  <a16:creationId xmlns:a16="http://schemas.microsoft.com/office/drawing/2014/main" id="{D316E497-1131-134A-9658-B1F6EB7CF2C8}"/>
                </a:ext>
              </a:extLst>
            </p:cNvPr>
            <p:cNvSpPr/>
            <p:nvPr/>
          </p:nvSpPr>
          <p:spPr>
            <a:xfrm>
              <a:off x="798027" y="3311870"/>
              <a:ext cx="3420000" cy="143296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dirty="0"/>
            </a:p>
          </p:txBody>
        </p:sp>
        <p:sp>
          <p:nvSpPr>
            <p:cNvPr id="68" name="Rectangle: Rounded Corners 45">
              <a:extLst>
                <a:ext uri="{FF2B5EF4-FFF2-40B4-BE49-F238E27FC236}">
                  <a16:creationId xmlns:a16="http://schemas.microsoft.com/office/drawing/2014/main" id="{E3EE2E10-FF6E-BA41-8DAC-EE5F2DE850F3}"/>
                </a:ext>
              </a:extLst>
            </p:cNvPr>
            <p:cNvSpPr/>
            <p:nvPr/>
          </p:nvSpPr>
          <p:spPr>
            <a:xfrm rot="16200000">
              <a:off x="139715" y="3970180"/>
              <a:ext cx="1432969" cy="116343"/>
            </a:xfrm>
            <a:prstGeom prst="roundRect">
              <a:avLst/>
            </a:prstGeom>
            <a:gradFill flip="none" rotWithShape="1">
              <a:gsLst>
                <a:gs pos="0">
                  <a:srgbClr val="FFAD9F"/>
                </a:gs>
                <a:gs pos="50000">
                  <a:schemeClr val="accent6"/>
                </a:gs>
                <a:gs pos="100000">
                  <a:srgbClr val="FC647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 Placeholder 7">
              <a:extLst>
                <a:ext uri="{FF2B5EF4-FFF2-40B4-BE49-F238E27FC236}">
                  <a16:creationId xmlns:a16="http://schemas.microsoft.com/office/drawing/2014/main" id="{582E9976-887C-8D42-86B4-012B7CFA7D5D}"/>
                </a:ext>
              </a:extLst>
            </p:cNvPr>
            <p:cNvSpPr txBox="1">
              <a:spLocks/>
            </p:cNvSpPr>
            <p:nvPr/>
          </p:nvSpPr>
          <p:spPr>
            <a:xfrm>
              <a:off x="997972" y="3675054"/>
              <a:ext cx="2693175" cy="6576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GB" sz="1050" dirty="0"/>
                <a:t>Coca-Cola used Checkbox to automate the documents and cross-functional processes in a fraction of the time needed for traditional IT projects.</a:t>
              </a:r>
            </a:p>
          </p:txBody>
        </p:sp>
        <p:sp>
          <p:nvSpPr>
            <p:cNvPr id="79" name="Rectangle 78">
              <a:extLst>
                <a:ext uri="{FF2B5EF4-FFF2-40B4-BE49-F238E27FC236}">
                  <a16:creationId xmlns:a16="http://schemas.microsoft.com/office/drawing/2014/main" id="{A58DF55C-0E9E-6D41-8C4A-7DD1A89C0A92}"/>
                </a:ext>
              </a:extLst>
            </p:cNvPr>
            <p:cNvSpPr/>
            <p:nvPr/>
          </p:nvSpPr>
          <p:spPr>
            <a:xfrm>
              <a:off x="798027" y="5095846"/>
              <a:ext cx="3420000" cy="143296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dirty="0"/>
            </a:p>
          </p:txBody>
        </p:sp>
        <p:sp>
          <p:nvSpPr>
            <p:cNvPr id="80" name="Rectangle: Rounded Corners 45">
              <a:extLst>
                <a:ext uri="{FF2B5EF4-FFF2-40B4-BE49-F238E27FC236}">
                  <a16:creationId xmlns:a16="http://schemas.microsoft.com/office/drawing/2014/main" id="{6D7DD4AB-315B-1748-9957-3D3674BAA9EF}"/>
                </a:ext>
              </a:extLst>
            </p:cNvPr>
            <p:cNvSpPr/>
            <p:nvPr/>
          </p:nvSpPr>
          <p:spPr>
            <a:xfrm rot="16200000">
              <a:off x="139715" y="5754156"/>
              <a:ext cx="1432969" cy="116343"/>
            </a:xfrm>
            <a:prstGeom prst="roundRect">
              <a:avLst/>
            </a:prstGeom>
            <a:gradFill flip="none" rotWithShape="1">
              <a:gsLst>
                <a:gs pos="0">
                  <a:srgbClr val="FFAD9F"/>
                </a:gs>
                <a:gs pos="50000">
                  <a:schemeClr val="accent6"/>
                </a:gs>
                <a:gs pos="100000">
                  <a:srgbClr val="FC647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 Placeholder 7">
              <a:extLst>
                <a:ext uri="{FF2B5EF4-FFF2-40B4-BE49-F238E27FC236}">
                  <a16:creationId xmlns:a16="http://schemas.microsoft.com/office/drawing/2014/main" id="{4A806219-747B-5149-99CE-213C5B648DAC}"/>
                </a:ext>
              </a:extLst>
            </p:cNvPr>
            <p:cNvSpPr txBox="1">
              <a:spLocks/>
            </p:cNvSpPr>
            <p:nvPr/>
          </p:nvSpPr>
          <p:spPr>
            <a:xfrm>
              <a:off x="997972" y="5362237"/>
              <a:ext cx="3029411" cy="10471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lvl="0" indent="-171450">
                <a:spcBef>
                  <a:spcPts val="600"/>
                </a:spcBef>
                <a:buClr>
                  <a:schemeClr val="accent6"/>
                </a:buClr>
              </a:pPr>
              <a:r>
                <a:rPr lang="en-GB" sz="1050" b="1" dirty="0"/>
                <a:t>350+ Bespoke Employee Letters Automated</a:t>
              </a:r>
              <a:endParaRPr lang="en-RU" sz="1050" b="1" dirty="0"/>
            </a:p>
            <a:p>
              <a:pPr marL="171450" lvl="0" indent="-171450">
                <a:spcBef>
                  <a:spcPts val="600"/>
                </a:spcBef>
                <a:buClr>
                  <a:schemeClr val="accent6"/>
                </a:buClr>
              </a:pPr>
              <a:r>
                <a:rPr lang="en-GB" sz="1050" b="1" dirty="0"/>
                <a:t>1,000+ Documents Generated</a:t>
              </a:r>
              <a:endParaRPr lang="en-RU" sz="1050" b="1" dirty="0"/>
            </a:p>
            <a:p>
              <a:pPr marL="171450" lvl="0" indent="-171450">
                <a:spcBef>
                  <a:spcPts val="600"/>
                </a:spcBef>
                <a:buClr>
                  <a:schemeClr val="accent6"/>
                </a:buClr>
              </a:pPr>
              <a:r>
                <a:rPr lang="en-GB" sz="1050" b="1" dirty="0"/>
                <a:t>15+ Workflows Automated</a:t>
              </a:r>
              <a:endParaRPr lang="en-RU" sz="1050" b="1" dirty="0"/>
            </a:p>
          </p:txBody>
        </p:sp>
        <p:pic>
          <p:nvPicPr>
            <p:cNvPr id="5" name="Picture 4" descr="Logo, company name&#10;&#10;Description automatically generated">
              <a:extLst>
                <a:ext uri="{FF2B5EF4-FFF2-40B4-BE49-F238E27FC236}">
                  <a16:creationId xmlns:a16="http://schemas.microsoft.com/office/drawing/2014/main" id="{7D59CE70-F89D-CA47-8227-4C56F3CBD7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9758" y="285795"/>
              <a:ext cx="1256538" cy="851135"/>
            </a:xfrm>
            <a:prstGeom prst="rect">
              <a:avLst/>
            </a:prstGeom>
          </p:spPr>
        </p:pic>
      </p:grpSp>
      <p:grpSp>
        <p:nvGrpSpPr>
          <p:cNvPr id="2" name="Group 1">
            <a:extLst>
              <a:ext uri="{FF2B5EF4-FFF2-40B4-BE49-F238E27FC236}">
                <a16:creationId xmlns:a16="http://schemas.microsoft.com/office/drawing/2014/main" id="{EC4E1B4E-9E69-314E-8F91-6423DE340A8D}"/>
              </a:ext>
            </a:extLst>
          </p:cNvPr>
          <p:cNvGrpSpPr/>
          <p:nvPr/>
        </p:nvGrpSpPr>
        <p:grpSpPr>
          <a:xfrm>
            <a:off x="864455" y="1228845"/>
            <a:ext cx="3420000" cy="5296351"/>
            <a:chOff x="4465294" y="1228845"/>
            <a:chExt cx="3420000" cy="5296351"/>
          </a:xfrm>
        </p:grpSpPr>
        <p:sp>
          <p:nvSpPr>
            <p:cNvPr id="38" name="Rectangle 37">
              <a:extLst>
                <a:ext uri="{FF2B5EF4-FFF2-40B4-BE49-F238E27FC236}">
                  <a16:creationId xmlns:a16="http://schemas.microsoft.com/office/drawing/2014/main" id="{E861D845-A539-1244-870E-2FD03CB78766}"/>
                </a:ext>
              </a:extLst>
            </p:cNvPr>
            <p:cNvSpPr/>
            <p:nvPr/>
          </p:nvSpPr>
          <p:spPr>
            <a:xfrm>
              <a:off x="4681429" y="4811146"/>
              <a:ext cx="2739265" cy="261610"/>
            </a:xfrm>
            <a:prstGeom prst="rect">
              <a:avLst/>
            </a:prstGeom>
          </p:spPr>
          <p:txBody>
            <a:bodyPr wrap="square">
              <a:spAutoFit/>
            </a:bodyPr>
            <a:lstStyle/>
            <a:p>
              <a:pPr>
                <a:spcBef>
                  <a:spcPts val="600"/>
                </a:spcBef>
              </a:pPr>
              <a:r>
                <a:rPr lang="en-GB" sz="1100" b="1" dirty="0">
                  <a:latin typeface="Poppins Medium" pitchFamily="2" charset="77"/>
                  <a:cs typeface="Poppins Medium" pitchFamily="2" charset="77"/>
                </a:rPr>
                <a:t>Outcomes</a:t>
              </a:r>
            </a:p>
          </p:txBody>
        </p:sp>
        <p:sp>
          <p:nvSpPr>
            <p:cNvPr id="41" name="Rectangle 40">
              <a:extLst>
                <a:ext uri="{FF2B5EF4-FFF2-40B4-BE49-F238E27FC236}">
                  <a16:creationId xmlns:a16="http://schemas.microsoft.com/office/drawing/2014/main" id="{7C2065EB-06A4-4F4E-BD15-E62080B435B9}"/>
                </a:ext>
              </a:extLst>
            </p:cNvPr>
            <p:cNvSpPr/>
            <p:nvPr/>
          </p:nvSpPr>
          <p:spPr>
            <a:xfrm>
              <a:off x="4681429" y="3018739"/>
              <a:ext cx="805029" cy="261610"/>
            </a:xfrm>
            <a:prstGeom prst="rect">
              <a:avLst/>
            </a:prstGeom>
          </p:spPr>
          <p:txBody>
            <a:bodyPr wrap="none">
              <a:spAutoFit/>
            </a:bodyPr>
            <a:lstStyle/>
            <a:p>
              <a:pPr>
                <a:spcBef>
                  <a:spcPts val="600"/>
                </a:spcBef>
              </a:pPr>
              <a:r>
                <a:rPr lang="en-GB" sz="1100" dirty="0">
                  <a:latin typeface="Poppins Medium" pitchFamily="2" charset="77"/>
                  <a:cs typeface="Poppins Medium" pitchFamily="2" charset="77"/>
                </a:rPr>
                <a:t>Solution:</a:t>
              </a:r>
            </a:p>
          </p:txBody>
        </p:sp>
        <p:sp>
          <p:nvSpPr>
            <p:cNvPr id="42" name="Rectangle 41">
              <a:extLst>
                <a:ext uri="{FF2B5EF4-FFF2-40B4-BE49-F238E27FC236}">
                  <a16:creationId xmlns:a16="http://schemas.microsoft.com/office/drawing/2014/main" id="{30ED8419-F4C4-2F49-B995-BC67B8CC15B7}"/>
                </a:ext>
              </a:extLst>
            </p:cNvPr>
            <p:cNvSpPr/>
            <p:nvPr/>
          </p:nvSpPr>
          <p:spPr>
            <a:xfrm>
              <a:off x="4681429" y="1228845"/>
              <a:ext cx="958917" cy="261610"/>
            </a:xfrm>
            <a:prstGeom prst="rect">
              <a:avLst/>
            </a:prstGeom>
          </p:spPr>
          <p:txBody>
            <a:bodyPr wrap="none">
              <a:spAutoFit/>
            </a:bodyPr>
            <a:lstStyle/>
            <a:p>
              <a:pPr>
                <a:spcBef>
                  <a:spcPts val="600"/>
                </a:spcBef>
              </a:pPr>
              <a:r>
                <a:rPr lang="en-GB" sz="1100" dirty="0">
                  <a:latin typeface="Poppins Medium" pitchFamily="2" charset="77"/>
                  <a:cs typeface="Poppins Medium" pitchFamily="2" charset="77"/>
                </a:rPr>
                <a:t>Challenge:</a:t>
              </a:r>
            </a:p>
          </p:txBody>
        </p:sp>
        <p:sp>
          <p:nvSpPr>
            <p:cNvPr id="62" name="Rectangle 61">
              <a:extLst>
                <a:ext uri="{FF2B5EF4-FFF2-40B4-BE49-F238E27FC236}">
                  <a16:creationId xmlns:a16="http://schemas.microsoft.com/office/drawing/2014/main" id="{5024B179-1A9E-C24B-BD66-B349CED2D736}"/>
                </a:ext>
              </a:extLst>
            </p:cNvPr>
            <p:cNvSpPr/>
            <p:nvPr/>
          </p:nvSpPr>
          <p:spPr>
            <a:xfrm>
              <a:off x="4465294" y="1533240"/>
              <a:ext cx="3420000" cy="143296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63" name="Rectangle: Rounded Corners 33">
              <a:extLst>
                <a:ext uri="{FF2B5EF4-FFF2-40B4-BE49-F238E27FC236}">
                  <a16:creationId xmlns:a16="http://schemas.microsoft.com/office/drawing/2014/main" id="{E3132DF0-2B66-264E-A17C-69A59BA0A6C3}"/>
                </a:ext>
              </a:extLst>
            </p:cNvPr>
            <p:cNvSpPr/>
            <p:nvPr/>
          </p:nvSpPr>
          <p:spPr>
            <a:xfrm rot="16200000">
              <a:off x="3806983" y="2191550"/>
              <a:ext cx="1432969" cy="116343"/>
            </a:xfrm>
            <a:prstGeom prst="roundRect">
              <a:avLst/>
            </a:prstGeom>
            <a:gradFill flip="none" rotWithShape="1">
              <a:gsLst>
                <a:gs pos="0">
                  <a:srgbClr val="5EE1FB"/>
                </a:gs>
                <a:gs pos="50000">
                  <a:schemeClr val="accent3"/>
                </a:gs>
                <a:gs pos="100000">
                  <a:srgbClr val="4C7E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 Placeholder 7">
              <a:extLst>
                <a:ext uri="{FF2B5EF4-FFF2-40B4-BE49-F238E27FC236}">
                  <a16:creationId xmlns:a16="http://schemas.microsoft.com/office/drawing/2014/main" id="{F0EAEB5E-6712-1F40-9D09-5213D8053630}"/>
                </a:ext>
              </a:extLst>
            </p:cNvPr>
            <p:cNvSpPr txBox="1">
              <a:spLocks/>
            </p:cNvSpPr>
            <p:nvPr/>
          </p:nvSpPr>
          <p:spPr>
            <a:xfrm>
              <a:off x="4712244" y="1621834"/>
              <a:ext cx="3027384" cy="12690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3"/>
                </a:buClr>
              </a:pPr>
              <a:r>
                <a:rPr lang="en-GB" sz="1050" dirty="0"/>
                <a:t>High volume of low value and repetitive work taking up significant lawyer time.</a:t>
              </a:r>
              <a:endParaRPr lang="en-RU" sz="1050" dirty="0"/>
            </a:p>
            <a:p>
              <a:pPr>
                <a:buClr>
                  <a:schemeClr val="accent3"/>
                </a:buClr>
              </a:pPr>
              <a:r>
                <a:rPr lang="en-GB" sz="1050" dirty="0"/>
                <a:t>Needed an intake and triage solution allowing business users to self-serve requests and streamline and structure of incoming queries.</a:t>
              </a:r>
              <a:endParaRPr lang="en-RU" sz="1050" dirty="0"/>
            </a:p>
          </p:txBody>
        </p:sp>
        <p:sp>
          <p:nvSpPr>
            <p:cNvPr id="75" name="Rectangle 74">
              <a:extLst>
                <a:ext uri="{FF2B5EF4-FFF2-40B4-BE49-F238E27FC236}">
                  <a16:creationId xmlns:a16="http://schemas.microsoft.com/office/drawing/2014/main" id="{43F949D2-062C-2C47-9156-787EF1A848ED}"/>
                </a:ext>
              </a:extLst>
            </p:cNvPr>
            <p:cNvSpPr/>
            <p:nvPr/>
          </p:nvSpPr>
          <p:spPr>
            <a:xfrm>
              <a:off x="4465294" y="3308252"/>
              <a:ext cx="3420000" cy="143296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76" name="Rectangle: Rounded Corners 33">
              <a:extLst>
                <a:ext uri="{FF2B5EF4-FFF2-40B4-BE49-F238E27FC236}">
                  <a16:creationId xmlns:a16="http://schemas.microsoft.com/office/drawing/2014/main" id="{0F8B66E8-2DE6-6B49-9648-5CBDDA1BA2EB}"/>
                </a:ext>
              </a:extLst>
            </p:cNvPr>
            <p:cNvSpPr/>
            <p:nvPr/>
          </p:nvSpPr>
          <p:spPr>
            <a:xfrm rot="16200000">
              <a:off x="3806983" y="3966562"/>
              <a:ext cx="1432969" cy="116343"/>
            </a:xfrm>
            <a:prstGeom prst="roundRect">
              <a:avLst/>
            </a:prstGeom>
            <a:gradFill flip="none" rotWithShape="1">
              <a:gsLst>
                <a:gs pos="0">
                  <a:srgbClr val="5EE1FB"/>
                </a:gs>
                <a:gs pos="50000">
                  <a:schemeClr val="accent3"/>
                </a:gs>
                <a:gs pos="100000">
                  <a:srgbClr val="4C7E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 Placeholder 7">
              <a:extLst>
                <a:ext uri="{FF2B5EF4-FFF2-40B4-BE49-F238E27FC236}">
                  <a16:creationId xmlns:a16="http://schemas.microsoft.com/office/drawing/2014/main" id="{F44E8B22-44FF-2647-B2C0-86C711D7F878}"/>
                </a:ext>
              </a:extLst>
            </p:cNvPr>
            <p:cNvSpPr txBox="1">
              <a:spLocks/>
            </p:cNvSpPr>
            <p:nvPr/>
          </p:nvSpPr>
          <p:spPr>
            <a:xfrm>
              <a:off x="4712244" y="3550358"/>
              <a:ext cx="3027384" cy="1132915"/>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050" dirty="0"/>
                <a:t>With Checkbox, they created Engage Legal application - an automated decision tool that triages legal services requests to enable business users to quickly and effectively determine the appropriate legal support that they require.</a:t>
              </a:r>
            </a:p>
          </p:txBody>
        </p:sp>
        <p:sp>
          <p:nvSpPr>
            <p:cNvPr id="87" name="Rectangle 86">
              <a:extLst>
                <a:ext uri="{FF2B5EF4-FFF2-40B4-BE49-F238E27FC236}">
                  <a16:creationId xmlns:a16="http://schemas.microsoft.com/office/drawing/2014/main" id="{4BD8962F-6F8A-9F4F-A7FE-32728A579DE4}"/>
                </a:ext>
              </a:extLst>
            </p:cNvPr>
            <p:cNvSpPr/>
            <p:nvPr/>
          </p:nvSpPr>
          <p:spPr>
            <a:xfrm>
              <a:off x="4465294" y="5092228"/>
              <a:ext cx="3420000" cy="1432968"/>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88" name="Rectangle: Rounded Corners 33">
              <a:extLst>
                <a:ext uri="{FF2B5EF4-FFF2-40B4-BE49-F238E27FC236}">
                  <a16:creationId xmlns:a16="http://schemas.microsoft.com/office/drawing/2014/main" id="{88339F1E-C7E3-C045-B192-5B9206FA96C8}"/>
                </a:ext>
              </a:extLst>
            </p:cNvPr>
            <p:cNvSpPr/>
            <p:nvPr/>
          </p:nvSpPr>
          <p:spPr>
            <a:xfrm rot="16200000">
              <a:off x="3806983" y="5750538"/>
              <a:ext cx="1432969" cy="116343"/>
            </a:xfrm>
            <a:prstGeom prst="roundRect">
              <a:avLst/>
            </a:prstGeom>
            <a:gradFill flip="none" rotWithShape="1">
              <a:gsLst>
                <a:gs pos="0">
                  <a:srgbClr val="5EE1FB"/>
                </a:gs>
                <a:gs pos="50000">
                  <a:schemeClr val="accent3"/>
                </a:gs>
                <a:gs pos="100000">
                  <a:srgbClr val="4C7EE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 Placeholder 7">
              <a:extLst>
                <a:ext uri="{FF2B5EF4-FFF2-40B4-BE49-F238E27FC236}">
                  <a16:creationId xmlns:a16="http://schemas.microsoft.com/office/drawing/2014/main" id="{83854290-A927-6147-BAA4-48B4280046E5}"/>
                </a:ext>
              </a:extLst>
            </p:cNvPr>
            <p:cNvSpPr txBox="1">
              <a:spLocks/>
            </p:cNvSpPr>
            <p:nvPr/>
          </p:nvSpPr>
          <p:spPr>
            <a:xfrm>
              <a:off x="4712244" y="5362237"/>
              <a:ext cx="3027384" cy="11050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3"/>
                </a:buClr>
              </a:pPr>
              <a:r>
                <a:rPr lang="en-GB" sz="1050" b="1" dirty="0"/>
                <a:t>Over 6,000 hours per annum saved across all apps developed. </a:t>
              </a:r>
              <a:endParaRPr lang="en-RU" sz="1050" b="1" dirty="0"/>
            </a:p>
            <a:p>
              <a:pPr>
                <a:buClr>
                  <a:schemeClr val="accent3"/>
                </a:buClr>
              </a:pPr>
              <a:r>
                <a:rPr lang="en-GB" sz="1050" b="1" dirty="0"/>
                <a:t>Lawyers spend less time on menial tasks and more time on strategic work.</a:t>
              </a:r>
              <a:endParaRPr lang="en-RU" sz="1050" b="1" dirty="0"/>
            </a:p>
          </p:txBody>
        </p:sp>
      </p:grpSp>
      <p:pic>
        <p:nvPicPr>
          <p:cNvPr id="45" name="Picture 2" descr="THE NEW TELSTRA LOGO PNG 2021">
            <a:extLst>
              <a:ext uri="{FF2B5EF4-FFF2-40B4-BE49-F238E27FC236}">
                <a16:creationId xmlns:a16="http://schemas.microsoft.com/office/drawing/2014/main" id="{8FC5AB84-8B49-CB4B-B07C-9ACA0E118A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3832" y="426956"/>
            <a:ext cx="1378126" cy="537792"/>
          </a:xfrm>
          <a:prstGeom prst="rect">
            <a:avLst/>
          </a:prstGeom>
          <a:noFill/>
          <a:extLst>
            <a:ext uri="{909E8E84-426E-40DD-AFC4-6F175D3DCCD1}">
              <a14:hiddenFill xmlns:a14="http://schemas.microsoft.com/office/drawing/2010/main">
                <a:solidFill>
                  <a:srgbClr val="FFFFFF"/>
                </a:solidFill>
              </a14:hiddenFill>
            </a:ext>
          </a:extLst>
        </p:spPr>
      </p:pic>
      <p:sp>
        <p:nvSpPr>
          <p:cNvPr id="46" name="Slide Number Placeholder 2">
            <a:extLst>
              <a:ext uri="{FF2B5EF4-FFF2-40B4-BE49-F238E27FC236}">
                <a16:creationId xmlns:a16="http://schemas.microsoft.com/office/drawing/2014/main" id="{838A94EF-57BB-5D4A-9DCE-3745F0A249BA}"/>
              </a:ext>
            </a:extLst>
          </p:cNvPr>
          <p:cNvSpPr>
            <a:spLocks noGrp="1"/>
          </p:cNvSpPr>
          <p:nvPr>
            <p:ph type="sldNum" sz="quarter" idx="12"/>
          </p:nvPr>
        </p:nvSpPr>
        <p:spPr>
          <a:xfrm>
            <a:off x="0" y="6356350"/>
            <a:ext cx="523873" cy="501650"/>
          </a:xfrm>
        </p:spPr>
        <p:txBody>
          <a:bodyPr/>
          <a:lstStyle/>
          <a:p>
            <a:fld id="{C23166BF-37FE-4BC7-8E01-E36937AF87CE}" type="slidenum">
              <a:rPr lang="en-US" smtClean="0"/>
              <a:pPr/>
              <a:t>6</a:t>
            </a:fld>
            <a:endParaRPr lang="en-US"/>
          </a:p>
        </p:txBody>
      </p:sp>
    </p:spTree>
    <p:extLst>
      <p:ext uri="{BB962C8B-B14F-4D97-AF65-F5344CB8AC3E}">
        <p14:creationId xmlns:p14="http://schemas.microsoft.com/office/powerpoint/2010/main" val="2352972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98EA9-2608-3D4F-89C1-2AFC167310EA}"/>
              </a:ext>
            </a:extLst>
          </p:cNvPr>
          <p:cNvSpPr>
            <a:spLocks noGrp="1"/>
          </p:cNvSpPr>
          <p:nvPr>
            <p:ph type="title"/>
          </p:nvPr>
        </p:nvSpPr>
        <p:spPr>
          <a:xfrm>
            <a:off x="703730" y="232213"/>
            <a:ext cx="10515600" cy="633413"/>
          </a:xfrm>
        </p:spPr>
        <p:txBody>
          <a:bodyPr/>
          <a:lstStyle/>
          <a:p>
            <a:pPr algn="l"/>
            <a:r>
              <a:rPr lang="en-US" sz="20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Use Cases That Lend Itself to Checkbox</a:t>
            </a:r>
          </a:p>
        </p:txBody>
      </p:sp>
      <p:sp>
        <p:nvSpPr>
          <p:cNvPr id="3" name="Slide Number Placeholder 2">
            <a:extLst>
              <a:ext uri="{FF2B5EF4-FFF2-40B4-BE49-F238E27FC236}">
                <a16:creationId xmlns:a16="http://schemas.microsoft.com/office/drawing/2014/main" id="{A0FB0ACF-D2A6-3942-881E-2C4796F44577}"/>
              </a:ext>
            </a:extLst>
          </p:cNvPr>
          <p:cNvSpPr>
            <a:spLocks noGrp="1"/>
          </p:cNvSpPr>
          <p:nvPr>
            <p:ph type="sldNum" sz="quarter" idx="12"/>
          </p:nvPr>
        </p:nvSpPr>
        <p:spPr/>
        <p:txBody>
          <a:bodyPr/>
          <a:lstStyle/>
          <a:p>
            <a:fld id="{C23166BF-37FE-4BC7-8E01-E36937AF87CE}" type="slidenum">
              <a:rPr lang="en-US" smtClean="0"/>
              <a:pPr/>
              <a:t>7</a:t>
            </a:fld>
            <a:endParaRPr lang="en-US"/>
          </a:p>
        </p:txBody>
      </p:sp>
      <p:graphicFrame>
        <p:nvGraphicFramePr>
          <p:cNvPr id="5" name="Google Shape;331;p8">
            <a:extLst>
              <a:ext uri="{FF2B5EF4-FFF2-40B4-BE49-F238E27FC236}">
                <a16:creationId xmlns:a16="http://schemas.microsoft.com/office/drawing/2014/main" id="{1DD97F11-E695-2840-B328-2D744E7A0787}"/>
              </a:ext>
            </a:extLst>
          </p:cNvPr>
          <p:cNvGraphicFramePr/>
          <p:nvPr>
            <p:extLst>
              <p:ext uri="{D42A27DB-BD31-4B8C-83A1-F6EECF244321}">
                <p14:modId xmlns:p14="http://schemas.microsoft.com/office/powerpoint/2010/main" val="2255541069"/>
              </p:ext>
            </p:extLst>
          </p:nvPr>
        </p:nvGraphicFramePr>
        <p:xfrm>
          <a:off x="847162" y="1487994"/>
          <a:ext cx="9749119" cy="4433393"/>
        </p:xfrm>
        <a:graphic>
          <a:graphicData uri="http://schemas.openxmlformats.org/drawingml/2006/table">
            <a:tbl>
              <a:tblPr firstRow="1" bandRow="1">
                <a:noFill/>
              </a:tblPr>
              <a:tblGrid>
                <a:gridCol w="3043098">
                  <a:extLst>
                    <a:ext uri="{9D8B030D-6E8A-4147-A177-3AD203B41FA5}">
                      <a16:colId xmlns:a16="http://schemas.microsoft.com/office/drawing/2014/main" val="20000"/>
                    </a:ext>
                  </a:extLst>
                </a:gridCol>
                <a:gridCol w="6706021">
                  <a:extLst>
                    <a:ext uri="{9D8B030D-6E8A-4147-A177-3AD203B41FA5}">
                      <a16:colId xmlns:a16="http://schemas.microsoft.com/office/drawing/2014/main" val="20001"/>
                    </a:ext>
                  </a:extLst>
                </a:gridCol>
              </a:tblGrid>
              <a:tr h="301683">
                <a:tc>
                  <a:txBody>
                    <a:bodyPr/>
                    <a:lstStyle/>
                    <a:p>
                      <a:pPr marL="0" marR="0" lvl="0" indent="0" algn="l" rtl="0">
                        <a:lnSpc>
                          <a:spcPct val="100000"/>
                        </a:lnSpc>
                        <a:spcBef>
                          <a:spcPts val="0"/>
                        </a:spcBef>
                        <a:spcAft>
                          <a:spcPts val="0"/>
                        </a:spcAft>
                        <a:buClr>
                          <a:srgbClr val="000000"/>
                        </a:buClr>
                        <a:buSzPts val="1000"/>
                        <a:buFont typeface="Arial"/>
                        <a:buNone/>
                      </a:pPr>
                      <a:r>
                        <a:rPr lang="en-AU" sz="1000" b="1" u="none" strike="noStrike" cap="none" dirty="0">
                          <a:solidFill>
                            <a:schemeClr val="bg2"/>
                          </a:solidFill>
                          <a:latin typeface="Open Sans" panose="020B0606030504020204" pitchFamily="34" charset="0"/>
                          <a:ea typeface="Open Sans" panose="020B0606030504020204" pitchFamily="34" charset="0"/>
                          <a:cs typeface="Open Sans" panose="020B0606030504020204" pitchFamily="34" charset="0"/>
                        </a:rPr>
                        <a:t>Type of use-case</a:t>
                      </a:r>
                      <a:endParaRPr sz="1000" b="1" u="none" strike="noStrike" cap="none"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a:txBody>
                  <a:tcPr marL="91450" marR="91450" marT="45725" marB="45725" anchor="ctr">
                    <a:solidFill>
                      <a:schemeClr val="tx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AU" sz="1000" b="1" u="none" strike="noStrike" cap="none" dirty="0">
                          <a:solidFill>
                            <a:schemeClr val="bg2"/>
                          </a:solidFill>
                          <a:latin typeface="Open Sans" panose="020B0606030504020204" pitchFamily="34" charset="0"/>
                          <a:ea typeface="Open Sans" panose="020B0606030504020204" pitchFamily="34" charset="0"/>
                          <a:cs typeface="Open Sans" panose="020B0606030504020204" pitchFamily="34" charset="0"/>
                        </a:rPr>
                        <a:t>Description</a:t>
                      </a:r>
                      <a:endParaRPr sz="1000" b="1" u="none" strike="noStrike" cap="none" dirty="0">
                        <a:solidFill>
                          <a:schemeClr val="bg2"/>
                        </a:solidFill>
                        <a:latin typeface="Open Sans" panose="020B0606030504020204" pitchFamily="34" charset="0"/>
                        <a:ea typeface="Open Sans" panose="020B0606030504020204" pitchFamily="34" charset="0"/>
                        <a:cs typeface="Open Sans" panose="020B0606030504020204" pitchFamily="34" charset="0"/>
                      </a:endParaRPr>
                    </a:p>
                  </a:txBody>
                  <a:tcPr marL="91450" marR="91450" marT="45725" marB="45725" anchor="ctr">
                    <a:solidFill>
                      <a:schemeClr val="tx1"/>
                    </a:solidFill>
                  </a:tcPr>
                </a:tc>
                <a:extLst>
                  <a:ext uri="{0D108BD9-81ED-4DB2-BD59-A6C34878D82A}">
                    <a16:rowId xmlns:a16="http://schemas.microsoft.com/office/drawing/2014/main" val="10000"/>
                  </a:ext>
                </a:extLst>
              </a:tr>
              <a:tr h="840209">
                <a:tc>
                  <a:txBody>
                    <a:bodyPr/>
                    <a:lstStyle/>
                    <a:p>
                      <a:pPr marL="0" marR="0" lvl="0" indent="0" algn="l" rtl="0">
                        <a:lnSpc>
                          <a:spcPct val="114000"/>
                        </a:lnSpc>
                        <a:spcBef>
                          <a:spcPts val="0"/>
                        </a:spcBef>
                        <a:spcAft>
                          <a:spcPts val="0"/>
                        </a:spcAft>
                        <a:buClr>
                          <a:srgbClr val="000000"/>
                        </a:buClr>
                        <a:buSzPts val="1000"/>
                        <a:buFont typeface="Arial"/>
                        <a:buNone/>
                        <a:tabLst>
                          <a:tab pos="2600325" algn="l"/>
                        </a:tabLst>
                      </a:pPr>
                      <a:r>
                        <a:rPr lang="en-AU" sz="1050" b="1" u="none" strike="noStrike" cap="none" dirty="0">
                          <a:latin typeface="Open Sans" panose="020B0606030504020204" pitchFamily="34" charset="0"/>
                          <a:ea typeface="Open Sans" panose="020B0606030504020204" pitchFamily="34" charset="0"/>
                          <a:cs typeface="Open Sans" panose="020B0606030504020204" pitchFamily="34" charset="0"/>
                        </a:rPr>
                        <a:t>Automated advice</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tab pos="2600325" algn="l"/>
                        </a:tabLst>
                        <a:defRPr/>
                      </a:pPr>
                      <a:r>
                        <a:rPr lang="en-AU" sz="105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Policy, Q&amp;A, delegation of authority/approval</a:t>
                      </a:r>
                      <a:endParaRPr lang="en-AU" sz="105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760" marR="68760" marT="34380" marB="34380">
                    <a:solidFill>
                      <a:schemeClr val="bg1"/>
                    </a:solidFill>
                  </a:tcPr>
                </a:tc>
                <a:tc>
                  <a:txBody>
                    <a:bodyPr/>
                    <a:lstStyle/>
                    <a:p>
                      <a:pPr marL="0" lvl="1" indent="0">
                        <a:lnSpc>
                          <a:spcPct val="114000"/>
                        </a:lnSpc>
                        <a:spcBef>
                          <a:spcPts val="0"/>
                        </a:spcBef>
                      </a:pPr>
                      <a:r>
                        <a:rPr lang="en-US" sz="1050" dirty="0">
                          <a:latin typeface="Open Sans" panose="020B0606030504020204" pitchFamily="34" charset="0"/>
                          <a:ea typeface="Open Sans" panose="020B0606030504020204" pitchFamily="34" charset="0"/>
                          <a:cs typeface="Open Sans" panose="020B0606030504020204" pitchFamily="34" charset="0"/>
                        </a:rPr>
                        <a:t>Checkbox allows the creation of apps which codify existing manual processes and policies which increases adoption and ensures compliance by design. Low barrier to entry means that apps can be created for situations that wouldn’t otherwise be digitized.</a:t>
                      </a:r>
                      <a:endParaRPr lang="en-AU" sz="1050" dirty="0">
                        <a:latin typeface="Open Sans" panose="020B0606030504020204" pitchFamily="34" charset="0"/>
                        <a:ea typeface="Open Sans" panose="020B0606030504020204" pitchFamily="34" charset="0"/>
                        <a:cs typeface="Open Sans" panose="020B0606030504020204" pitchFamily="34" charset="0"/>
                      </a:endParaRPr>
                    </a:p>
                  </a:txBody>
                  <a:tcPr marL="68760" marR="68760" marT="34380" marB="34380">
                    <a:solidFill>
                      <a:schemeClr val="bg1"/>
                    </a:solidFill>
                  </a:tcPr>
                </a:tc>
                <a:extLst>
                  <a:ext uri="{0D108BD9-81ED-4DB2-BD59-A6C34878D82A}">
                    <a16:rowId xmlns:a16="http://schemas.microsoft.com/office/drawing/2014/main" val="10001"/>
                  </a:ext>
                </a:extLst>
              </a:tr>
              <a:tr h="774059">
                <a:tc>
                  <a:txBody>
                    <a:bodyPr/>
                    <a:lstStyle/>
                    <a:p>
                      <a:pPr marL="0" marR="0" lvl="0" indent="0" algn="l" rtl="0">
                        <a:lnSpc>
                          <a:spcPct val="114000"/>
                        </a:lnSpc>
                        <a:spcBef>
                          <a:spcPts val="0"/>
                        </a:spcBef>
                        <a:spcAft>
                          <a:spcPts val="0"/>
                        </a:spcAft>
                        <a:buClr>
                          <a:srgbClr val="000000"/>
                        </a:buClr>
                        <a:buSzPts val="1000"/>
                        <a:buFont typeface="Arial"/>
                        <a:buNone/>
                      </a:pPr>
                      <a:r>
                        <a:rPr lang="en-AU" sz="105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Approval workflows</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Procurement, contract review, reimbursement</a:t>
                      </a:r>
                      <a:endParaRPr lang="en-AU" sz="105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760" marR="68760" marT="34380" marB="34380">
                    <a:solidFill>
                      <a:schemeClr val="tx2">
                        <a:lumMod val="20000"/>
                        <a:lumOff val="80000"/>
                      </a:schemeClr>
                    </a:solidFill>
                  </a:tcPr>
                </a:tc>
                <a:tc>
                  <a:txBody>
                    <a:bodyPr/>
                    <a:lstStyle/>
                    <a:p>
                      <a:pPr marL="0" lvl="1" indent="0">
                        <a:lnSpc>
                          <a:spcPct val="114000"/>
                        </a:lnSpc>
                        <a:spcBef>
                          <a:spcPts val="0"/>
                        </a:spcBef>
                      </a:pPr>
                      <a:r>
                        <a:rPr lang="en-US" sz="1050" dirty="0">
                          <a:latin typeface="Open Sans" panose="020B0606030504020204" pitchFamily="34" charset="0"/>
                          <a:ea typeface="Open Sans" panose="020B0606030504020204" pitchFamily="34" charset="0"/>
                          <a:cs typeface="Open Sans" panose="020B0606030504020204" pitchFamily="34" charset="0"/>
                        </a:rPr>
                        <a:t>Checkbox allows workflows involving multiple touchpoints (intake, approvals, document reviews) across the entire </a:t>
                      </a:r>
                      <a:r>
                        <a:rPr lang="en-US" sz="1050" dirty="0" err="1">
                          <a:latin typeface="Open Sans" panose="020B0606030504020204" pitchFamily="34" charset="0"/>
                          <a:ea typeface="Open Sans" panose="020B0606030504020204" pitchFamily="34" charset="0"/>
                          <a:cs typeface="Open Sans" panose="020B0606030504020204" pitchFamily="34" charset="0"/>
                        </a:rPr>
                        <a:t>organisation</a:t>
                      </a:r>
                      <a:r>
                        <a:rPr lang="en-US" sz="1050" dirty="0">
                          <a:latin typeface="Open Sans" panose="020B0606030504020204" pitchFamily="34" charset="0"/>
                          <a:ea typeface="Open Sans" panose="020B0606030504020204" pitchFamily="34" charset="0"/>
                          <a:cs typeface="Open Sans" panose="020B0606030504020204" pitchFamily="34" charset="0"/>
                        </a:rPr>
                        <a:t> to be </a:t>
                      </a:r>
                      <a:r>
                        <a:rPr lang="en-US" sz="1050" dirty="0" err="1">
                          <a:latin typeface="Open Sans" panose="020B0606030504020204" pitchFamily="34" charset="0"/>
                          <a:ea typeface="Open Sans" panose="020B0606030504020204" pitchFamily="34" charset="0"/>
                          <a:cs typeface="Open Sans" panose="020B0606030504020204" pitchFamily="34" charset="0"/>
                        </a:rPr>
                        <a:t>digitised</a:t>
                      </a:r>
                      <a:r>
                        <a:rPr lang="en-US" sz="1050" dirty="0">
                          <a:latin typeface="Open Sans" panose="020B0606030504020204" pitchFamily="34" charset="0"/>
                          <a:ea typeface="Open Sans" panose="020B0606030504020204" pitchFamily="34" charset="0"/>
                          <a:cs typeface="Open Sans" panose="020B0606030504020204" pitchFamily="34" charset="0"/>
                        </a:rPr>
                        <a:t>. This dramatically reduces turnaround time and increases visibility. The flexibility of Checkbox also allows workflows to be changed easily as you discover what works best.</a:t>
                      </a:r>
                      <a:endParaRPr lang="en-AU" sz="1050" dirty="0">
                        <a:latin typeface="Open Sans" panose="020B0606030504020204" pitchFamily="34" charset="0"/>
                        <a:ea typeface="Open Sans" panose="020B0606030504020204" pitchFamily="34" charset="0"/>
                        <a:cs typeface="Open Sans" panose="020B0606030504020204" pitchFamily="34" charset="0"/>
                      </a:endParaRPr>
                    </a:p>
                  </a:txBody>
                  <a:tcPr marL="68760" marR="68760" marT="34380" marB="34380">
                    <a:solidFill>
                      <a:schemeClr val="tx2">
                        <a:lumMod val="20000"/>
                        <a:lumOff val="80000"/>
                      </a:schemeClr>
                    </a:solidFill>
                  </a:tcPr>
                </a:tc>
                <a:extLst>
                  <a:ext uri="{0D108BD9-81ED-4DB2-BD59-A6C34878D82A}">
                    <a16:rowId xmlns:a16="http://schemas.microsoft.com/office/drawing/2014/main" val="10002"/>
                  </a:ext>
                </a:extLst>
              </a:tr>
              <a:tr h="953421">
                <a:tc>
                  <a:txBody>
                    <a:bodyPr/>
                    <a:lstStyle/>
                    <a:p>
                      <a:pPr marL="0" marR="0" lvl="0" indent="0" algn="l" rtl="0">
                        <a:lnSpc>
                          <a:spcPct val="114000"/>
                        </a:lnSpc>
                        <a:spcBef>
                          <a:spcPts val="0"/>
                        </a:spcBef>
                        <a:spcAft>
                          <a:spcPts val="0"/>
                        </a:spcAft>
                        <a:buClr>
                          <a:srgbClr val="000000"/>
                        </a:buClr>
                        <a:buSzPts val="1000"/>
                        <a:buFont typeface="Arial"/>
                        <a:buNone/>
                      </a:pPr>
                      <a:r>
                        <a:rPr lang="en-AU" sz="105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Weighted risk assessments</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Privacy, safety, claims, ethics and compliance</a:t>
                      </a:r>
                      <a:endParaRPr lang="en-AU" sz="105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760" marR="68760" marT="34380" marB="34380">
                    <a:solidFill>
                      <a:schemeClr val="bg1"/>
                    </a:solidFill>
                  </a:tcPr>
                </a:tc>
                <a:tc>
                  <a:txBody>
                    <a:bodyPr/>
                    <a:lstStyle/>
                    <a:p>
                      <a:pPr marL="0" lvl="1" indent="0">
                        <a:lnSpc>
                          <a:spcPct val="114000"/>
                        </a:lnSpc>
                        <a:spcBef>
                          <a:spcPts val="0"/>
                        </a:spcBef>
                      </a:pPr>
                      <a:r>
                        <a:rPr lang="en-US" sz="1050" dirty="0">
                          <a:latin typeface="Open Sans" panose="020B0606030504020204" pitchFamily="34" charset="0"/>
                          <a:ea typeface="Open Sans" panose="020B0606030504020204" pitchFamily="34" charset="0"/>
                          <a:cs typeface="Open Sans" panose="020B0606030504020204" pitchFamily="34" charset="0"/>
                        </a:rPr>
                        <a:t>Checkbox can be used to assign weightings to various factors during a process to arrive at a classification or assessment outcome. Different risk weightings can drive different workflow paths, different documents, and different conclusions. This drives </a:t>
                      </a:r>
                      <a:r>
                        <a:rPr lang="en-US" sz="1050" dirty="0" err="1">
                          <a:latin typeface="Open Sans" panose="020B0606030504020204" pitchFamily="34" charset="0"/>
                          <a:ea typeface="Open Sans" panose="020B0606030504020204" pitchFamily="34" charset="0"/>
                          <a:cs typeface="Open Sans" panose="020B0606030504020204" pitchFamily="34" charset="0"/>
                        </a:rPr>
                        <a:t>standardisation</a:t>
                      </a:r>
                      <a:r>
                        <a:rPr lang="en-US" sz="1050" dirty="0">
                          <a:latin typeface="Open Sans" panose="020B0606030504020204" pitchFamily="34" charset="0"/>
                          <a:ea typeface="Open Sans" panose="020B0606030504020204" pitchFamily="34" charset="0"/>
                          <a:cs typeface="Open Sans" panose="020B0606030504020204" pitchFamily="34" charset="0"/>
                        </a:rPr>
                        <a:t> of risk appetite and focuses experts on the risk factors, rather than grappling with the underlying business rules.</a:t>
                      </a:r>
                      <a:endParaRPr lang="en-AU" sz="1050" dirty="0">
                        <a:latin typeface="Open Sans" panose="020B0606030504020204" pitchFamily="34" charset="0"/>
                        <a:ea typeface="Open Sans" panose="020B0606030504020204" pitchFamily="34" charset="0"/>
                        <a:cs typeface="Open Sans" panose="020B0606030504020204" pitchFamily="34" charset="0"/>
                      </a:endParaRPr>
                    </a:p>
                  </a:txBody>
                  <a:tcPr marL="68760" marR="68760" marT="34380" marB="34380">
                    <a:solidFill>
                      <a:schemeClr val="bg1"/>
                    </a:solidFill>
                  </a:tcPr>
                </a:tc>
                <a:extLst>
                  <a:ext uri="{0D108BD9-81ED-4DB2-BD59-A6C34878D82A}">
                    <a16:rowId xmlns:a16="http://schemas.microsoft.com/office/drawing/2014/main" val="10003"/>
                  </a:ext>
                </a:extLst>
              </a:tr>
              <a:tr h="785862">
                <a:tc>
                  <a:txBody>
                    <a:bodyPr/>
                    <a:lstStyle/>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Intake and triage</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Incoming work and enquiries</a:t>
                      </a:r>
                      <a:endParaRPr lang="en-AU" sz="105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760" marR="68760" marT="34380" marB="34380">
                    <a:solidFill>
                      <a:schemeClr val="tx2">
                        <a:lumMod val="20000"/>
                        <a:lumOff val="80000"/>
                      </a:schemeClr>
                    </a:solidFill>
                  </a:tcPr>
                </a:tc>
                <a:tc>
                  <a:txBody>
                    <a:bodyPr/>
                    <a:lstStyle/>
                    <a:p>
                      <a:pPr marL="0" marR="0" lvl="1" indent="0" algn="l" defTabSz="914400" rtl="0" eaLnBrk="1" fontAlgn="auto" latinLnBrk="0" hangingPunct="1">
                        <a:lnSpc>
                          <a:spcPct val="114000"/>
                        </a:lnSpc>
                        <a:spcBef>
                          <a:spcPts val="0"/>
                        </a:spcBef>
                        <a:spcAft>
                          <a:spcPts val="0"/>
                        </a:spcAft>
                        <a:buClr>
                          <a:srgbClr val="000000"/>
                        </a:buClr>
                        <a:buSzTx/>
                        <a:buFont typeface="Arial"/>
                        <a:buNone/>
                        <a:tabLst/>
                        <a:defRPr/>
                      </a:pPr>
                      <a:r>
                        <a:rPr lang="en-US" sz="1050" dirty="0">
                          <a:latin typeface="Open Sans" panose="020B0606030504020204" pitchFamily="34" charset="0"/>
                          <a:ea typeface="Open Sans" panose="020B0606030504020204" pitchFamily="34" charset="0"/>
                          <a:cs typeface="Open Sans" panose="020B0606030504020204" pitchFamily="34" charset="0"/>
                        </a:rPr>
                        <a:t>Checkbox can automate the triage process for incoming work and enquiries. A self-service triage of intake means a faster turnaround for the business whilst dramatically reducing the amount of work of support teams.</a:t>
                      </a:r>
                      <a:endParaRPr lang="en-AU" sz="1050" dirty="0">
                        <a:latin typeface="Open Sans" panose="020B0606030504020204" pitchFamily="34" charset="0"/>
                        <a:ea typeface="Open Sans" panose="020B0606030504020204" pitchFamily="34" charset="0"/>
                        <a:cs typeface="Open Sans" panose="020B0606030504020204" pitchFamily="34" charset="0"/>
                      </a:endParaRPr>
                    </a:p>
                  </a:txBody>
                  <a:tcPr marL="68760" marR="68760" marT="34380" marB="34380">
                    <a:solidFill>
                      <a:schemeClr val="tx2">
                        <a:lumMod val="20000"/>
                        <a:lumOff val="80000"/>
                      </a:schemeClr>
                    </a:solidFill>
                  </a:tcPr>
                </a:tc>
                <a:extLst>
                  <a:ext uri="{0D108BD9-81ED-4DB2-BD59-A6C34878D82A}">
                    <a16:rowId xmlns:a16="http://schemas.microsoft.com/office/drawing/2014/main" val="1177558048"/>
                  </a:ext>
                </a:extLst>
              </a:tr>
              <a:tr h="778159">
                <a:tc>
                  <a:txBody>
                    <a:bodyPr/>
                    <a:lstStyle/>
                    <a:p>
                      <a:pPr marL="0" marR="0" lvl="0" indent="0" algn="l" rtl="0">
                        <a:lnSpc>
                          <a:spcPct val="114000"/>
                        </a:lnSpc>
                        <a:spcBef>
                          <a:spcPts val="0"/>
                        </a:spcBef>
                        <a:spcAft>
                          <a:spcPts val="0"/>
                        </a:spcAft>
                        <a:buClr>
                          <a:srgbClr val="000000"/>
                        </a:buClr>
                        <a:buSzPts val="1000"/>
                        <a:buFont typeface="Arial"/>
                        <a:buNone/>
                      </a:pPr>
                      <a:r>
                        <a:rPr lang="en-AU" sz="105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Document generation and notifications</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NDAs, trial agreements, letters, T&amp;Cs, justification notes</a:t>
                      </a:r>
                      <a:endParaRPr lang="en-AU" sz="105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68760" marR="68760" marT="34380" marB="34380">
                    <a:solidFill>
                      <a:schemeClr val="bg1"/>
                    </a:solidFill>
                  </a:tcPr>
                </a:tc>
                <a:tc>
                  <a:txBody>
                    <a:bodyPr/>
                    <a:lstStyle/>
                    <a:p>
                      <a:pPr marL="0" lvl="1" indent="0">
                        <a:lnSpc>
                          <a:spcPct val="114000"/>
                        </a:lnSpc>
                        <a:spcBef>
                          <a:spcPts val="0"/>
                        </a:spcBef>
                      </a:pPr>
                      <a:r>
                        <a:rPr lang="en-US" sz="1050" dirty="0">
                          <a:latin typeface="Open Sans" panose="020B0606030504020204" pitchFamily="34" charset="0"/>
                          <a:ea typeface="Open Sans" panose="020B0606030504020204" pitchFamily="34" charset="0"/>
                          <a:cs typeface="Open Sans" panose="020B0606030504020204" pitchFamily="34" charset="0"/>
                        </a:rPr>
                        <a:t>Checkbox can deliver </a:t>
                      </a:r>
                      <a:r>
                        <a:rPr lang="en-US" sz="1050" dirty="0" err="1">
                          <a:latin typeface="Open Sans" panose="020B0606030504020204" pitchFamily="34" charset="0"/>
                          <a:ea typeface="Open Sans" panose="020B0606030504020204" pitchFamily="34" charset="0"/>
                          <a:cs typeface="Open Sans" panose="020B0606030504020204" pitchFamily="34" charset="0"/>
                        </a:rPr>
                        <a:t>standardised</a:t>
                      </a:r>
                      <a:r>
                        <a:rPr lang="en-US" sz="1050" dirty="0">
                          <a:latin typeface="Open Sans" panose="020B0606030504020204" pitchFamily="34" charset="0"/>
                          <a:ea typeface="Open Sans" panose="020B0606030504020204" pitchFamily="34" charset="0"/>
                          <a:cs typeface="Open Sans" panose="020B0606030504020204" pitchFamily="34" charset="0"/>
                        </a:rPr>
                        <a:t> outputs (advice, letters, contracts, emails, etc.) and can delivered fully completed, direct to the business user. Outputs can also be delivered as partially completed to the expert to apply their expertise on the “grey areas</a:t>
                      </a:r>
                      <a:r>
                        <a:rPr lang="en-AU" sz="1050" dirty="0">
                          <a:latin typeface="Open Sans" panose="020B0606030504020204" pitchFamily="34" charset="0"/>
                          <a:ea typeface="Open Sans" panose="020B0606030504020204" pitchFamily="34" charset="0"/>
                          <a:cs typeface="Open Sans" panose="020B0606030504020204" pitchFamily="34" charset="0"/>
                        </a:rPr>
                        <a:t>”.</a:t>
                      </a:r>
                    </a:p>
                  </a:txBody>
                  <a:tcPr marL="68760" marR="68760" marT="34380" marB="34380">
                    <a:solidFill>
                      <a:schemeClr val="bg1"/>
                    </a:solidFill>
                  </a:tcPr>
                </a:tc>
                <a:extLst>
                  <a:ext uri="{0D108BD9-81ED-4DB2-BD59-A6C34878D82A}">
                    <a16:rowId xmlns:a16="http://schemas.microsoft.com/office/drawing/2014/main" val="2002881062"/>
                  </a:ext>
                </a:extLst>
              </a:tr>
            </a:tbl>
          </a:graphicData>
        </a:graphic>
      </p:graphicFrame>
      <p:sp>
        <p:nvSpPr>
          <p:cNvPr id="6" name="Google Shape;343;p9">
            <a:extLst>
              <a:ext uri="{FF2B5EF4-FFF2-40B4-BE49-F238E27FC236}">
                <a16:creationId xmlns:a16="http://schemas.microsoft.com/office/drawing/2014/main" id="{E1530801-6AA0-AE43-B6F9-99A6CFB4D42D}"/>
              </a:ext>
            </a:extLst>
          </p:cNvPr>
          <p:cNvSpPr/>
          <p:nvPr/>
        </p:nvSpPr>
        <p:spPr>
          <a:xfrm>
            <a:off x="770965" y="865626"/>
            <a:ext cx="8991600" cy="456717"/>
          </a:xfrm>
          <a:prstGeom prst="rect">
            <a:avLst/>
          </a:prstGeom>
          <a:noFill/>
          <a:ln>
            <a:noFill/>
          </a:ln>
        </p:spPr>
        <p:txBody>
          <a:bodyPr spcFirstLastPara="1" wrap="square" lIns="71300" tIns="35650" rIns="71300" bIns="35650" anchor="t" anchorCtr="0">
            <a:spAutoFit/>
          </a:bodyPr>
          <a:lstStyle/>
          <a:p>
            <a:pPr lvl="0">
              <a:lnSpc>
                <a:spcPct val="200000"/>
              </a:lnSpc>
              <a:buSzPts val="1100"/>
            </a:pPr>
            <a:r>
              <a:rPr lang="en-AU" sz="1200" dirty="0">
                <a:solidFill>
                  <a:srgbClr val="3F3F3F"/>
                </a:solidFill>
                <a:latin typeface="Open Sans" panose="020B0606030504020204" pitchFamily="34" charset="0"/>
                <a:ea typeface="Open Sans" panose="020B0606030504020204" pitchFamily="34" charset="0"/>
                <a:cs typeface="Open Sans" panose="020B0606030504020204" pitchFamily="34" charset="0"/>
                <a:sym typeface="Open Sans"/>
              </a:rPr>
              <a:t>Checkbox is used to address any of the following use case types individually or in combination.</a:t>
            </a:r>
            <a:endParaRPr sz="1200" dirty="0">
              <a:latin typeface="Open Sans" panose="020B0606030504020204" pitchFamily="34" charset="0"/>
              <a:ea typeface="Open Sans" panose="020B0606030504020204" pitchFamily="34" charset="0"/>
              <a:cs typeface="Open Sans" panose="020B0606030504020204" pitchFamily="34" charset="0"/>
              <a:sym typeface="Arial"/>
            </a:endParaRPr>
          </a:p>
        </p:txBody>
      </p:sp>
    </p:spTree>
    <p:extLst>
      <p:ext uri="{BB962C8B-B14F-4D97-AF65-F5344CB8AC3E}">
        <p14:creationId xmlns:p14="http://schemas.microsoft.com/office/powerpoint/2010/main" val="1715658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98EA9-2608-3D4F-89C1-2AFC167310EA}"/>
              </a:ext>
            </a:extLst>
          </p:cNvPr>
          <p:cNvSpPr>
            <a:spLocks noGrp="1"/>
          </p:cNvSpPr>
          <p:nvPr>
            <p:ph type="title"/>
          </p:nvPr>
        </p:nvSpPr>
        <p:spPr>
          <a:xfrm>
            <a:off x="703730" y="232213"/>
            <a:ext cx="10515600" cy="633413"/>
          </a:xfrm>
        </p:spPr>
        <p:txBody>
          <a:bodyPr/>
          <a:lstStyle/>
          <a:p>
            <a:pPr algn="l"/>
            <a:r>
              <a:rPr lang="en-US" sz="20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Initial Use Cases Identified For </a:t>
            </a:r>
            <a:r>
              <a:rPr lang="en-US" sz="2000" b="1" dirty="0">
                <a:solidFill>
                  <a:schemeClr val="accent1"/>
                </a:solidFill>
                <a:highlight>
                  <a:srgbClr val="FFFF00"/>
                </a:highlight>
                <a:latin typeface="Open Sans" panose="020B0606030504020204" pitchFamily="34" charset="0"/>
                <a:ea typeface="Open Sans" panose="020B0606030504020204" pitchFamily="34" charset="0"/>
                <a:cs typeface="Open Sans" panose="020B0606030504020204" pitchFamily="34" charset="0"/>
              </a:rPr>
              <a:t>[Insert Company Name] </a:t>
            </a:r>
          </a:p>
        </p:txBody>
      </p:sp>
      <p:sp>
        <p:nvSpPr>
          <p:cNvPr id="3" name="Slide Number Placeholder 2">
            <a:extLst>
              <a:ext uri="{FF2B5EF4-FFF2-40B4-BE49-F238E27FC236}">
                <a16:creationId xmlns:a16="http://schemas.microsoft.com/office/drawing/2014/main" id="{A0FB0ACF-D2A6-3942-881E-2C4796F44577}"/>
              </a:ext>
            </a:extLst>
          </p:cNvPr>
          <p:cNvSpPr>
            <a:spLocks noGrp="1"/>
          </p:cNvSpPr>
          <p:nvPr>
            <p:ph type="sldNum" sz="quarter" idx="12"/>
          </p:nvPr>
        </p:nvSpPr>
        <p:spPr/>
        <p:txBody>
          <a:bodyPr/>
          <a:lstStyle/>
          <a:p>
            <a:fld id="{C23166BF-37FE-4BC7-8E01-E36937AF87CE}" type="slidenum">
              <a:rPr lang="en-US" smtClean="0"/>
              <a:pPr/>
              <a:t>8</a:t>
            </a:fld>
            <a:endParaRPr lang="en-US"/>
          </a:p>
        </p:txBody>
      </p:sp>
      <p:graphicFrame>
        <p:nvGraphicFramePr>
          <p:cNvPr id="8" name="Google Shape;331;p8">
            <a:extLst>
              <a:ext uri="{FF2B5EF4-FFF2-40B4-BE49-F238E27FC236}">
                <a16:creationId xmlns:a16="http://schemas.microsoft.com/office/drawing/2014/main" id="{51D09C82-EA2B-4643-9886-06328A305C46}"/>
              </a:ext>
            </a:extLst>
          </p:cNvPr>
          <p:cNvGraphicFramePr/>
          <p:nvPr>
            <p:extLst>
              <p:ext uri="{D42A27DB-BD31-4B8C-83A1-F6EECF244321}">
                <p14:modId xmlns:p14="http://schemas.microsoft.com/office/powerpoint/2010/main" val="2396886509"/>
              </p:ext>
            </p:extLst>
          </p:nvPr>
        </p:nvGraphicFramePr>
        <p:xfrm>
          <a:off x="820269" y="888570"/>
          <a:ext cx="9731190" cy="5236587"/>
        </p:xfrm>
        <a:graphic>
          <a:graphicData uri="http://schemas.openxmlformats.org/drawingml/2006/table">
            <a:tbl>
              <a:tblPr firstRow="1" bandRow="1">
                <a:noFill/>
              </a:tblPr>
              <a:tblGrid>
                <a:gridCol w="1449240">
                  <a:extLst>
                    <a:ext uri="{9D8B030D-6E8A-4147-A177-3AD203B41FA5}">
                      <a16:colId xmlns:a16="http://schemas.microsoft.com/office/drawing/2014/main" val="20000"/>
                    </a:ext>
                  </a:extLst>
                </a:gridCol>
                <a:gridCol w="4669173">
                  <a:extLst>
                    <a:ext uri="{9D8B030D-6E8A-4147-A177-3AD203B41FA5}">
                      <a16:colId xmlns:a16="http://schemas.microsoft.com/office/drawing/2014/main" val="20001"/>
                    </a:ext>
                  </a:extLst>
                </a:gridCol>
                <a:gridCol w="3612777">
                  <a:extLst>
                    <a:ext uri="{9D8B030D-6E8A-4147-A177-3AD203B41FA5}">
                      <a16:colId xmlns:a16="http://schemas.microsoft.com/office/drawing/2014/main" val="20002"/>
                    </a:ext>
                  </a:extLst>
                </a:gridCol>
              </a:tblGrid>
              <a:tr h="332715">
                <a:tc>
                  <a:txBody>
                    <a:bodyPr/>
                    <a:lstStyle/>
                    <a:p>
                      <a:pPr marL="0" marR="0" lvl="0" indent="0" algn="l" rtl="0">
                        <a:lnSpc>
                          <a:spcPct val="114000"/>
                        </a:lnSpc>
                        <a:spcBef>
                          <a:spcPts val="0"/>
                        </a:spcBef>
                        <a:spcAft>
                          <a:spcPts val="0"/>
                        </a:spcAft>
                        <a:buClr>
                          <a:srgbClr val="000000"/>
                        </a:buClr>
                        <a:buSzPts val="1000"/>
                        <a:buFont typeface="Arial"/>
                        <a:buNone/>
                      </a:pPr>
                      <a:r>
                        <a:rPr lang="en-AU" sz="1050" b="1" u="none" strike="noStrike" cap="none" dirty="0">
                          <a:solidFill>
                            <a:schemeClr val="bg2"/>
                          </a:solidFill>
                        </a:rPr>
                        <a:t>App Name</a:t>
                      </a:r>
                      <a:endParaRPr sz="1050" b="1" u="none" strike="noStrike" cap="none" dirty="0">
                        <a:solidFill>
                          <a:schemeClr val="bg2"/>
                        </a:solidFill>
                      </a:endParaRPr>
                    </a:p>
                  </a:txBody>
                  <a:tcPr marL="91450" marR="91450" marT="45725" marB="45725">
                    <a:solidFill>
                      <a:schemeClr val="tx1"/>
                    </a:solidFill>
                  </a:tcPr>
                </a:tc>
                <a:tc>
                  <a:txBody>
                    <a:bodyPr/>
                    <a:lstStyle/>
                    <a:p>
                      <a:pPr marL="0" marR="0" lvl="0" indent="0" algn="l" rtl="0">
                        <a:lnSpc>
                          <a:spcPct val="114000"/>
                        </a:lnSpc>
                        <a:spcBef>
                          <a:spcPts val="0"/>
                        </a:spcBef>
                        <a:spcAft>
                          <a:spcPts val="0"/>
                        </a:spcAft>
                        <a:buClr>
                          <a:srgbClr val="000000"/>
                        </a:buClr>
                        <a:buSzPts val="1000"/>
                        <a:buFont typeface="Arial"/>
                        <a:buNone/>
                      </a:pPr>
                      <a:r>
                        <a:rPr lang="en-AU" sz="1050" b="1" u="none" strike="noStrike" cap="none" dirty="0">
                          <a:solidFill>
                            <a:schemeClr val="bg2"/>
                          </a:solidFill>
                        </a:rPr>
                        <a:t>Description</a:t>
                      </a:r>
                      <a:endParaRPr sz="1050" b="1" u="none" strike="noStrike" cap="none" dirty="0">
                        <a:solidFill>
                          <a:schemeClr val="bg2"/>
                        </a:solidFill>
                      </a:endParaRPr>
                    </a:p>
                  </a:txBody>
                  <a:tcPr marL="91450" marR="91450" marT="45725" marB="45725">
                    <a:solidFill>
                      <a:schemeClr val="tx1"/>
                    </a:solidFill>
                  </a:tcPr>
                </a:tc>
                <a:tc>
                  <a:txBody>
                    <a:bodyPr/>
                    <a:lstStyle/>
                    <a:p>
                      <a:pPr marL="0" marR="0" lvl="0" indent="0" algn="l" rtl="0">
                        <a:lnSpc>
                          <a:spcPct val="114000"/>
                        </a:lnSpc>
                        <a:spcBef>
                          <a:spcPts val="0"/>
                        </a:spcBef>
                        <a:spcAft>
                          <a:spcPts val="0"/>
                        </a:spcAft>
                        <a:buClr>
                          <a:srgbClr val="000000"/>
                        </a:buClr>
                        <a:buSzPts val="1000"/>
                        <a:buFont typeface="Arial"/>
                        <a:buNone/>
                      </a:pPr>
                      <a:r>
                        <a:rPr lang="en-AU" sz="1050" b="1" u="none" strike="noStrike" cap="none" dirty="0">
                          <a:solidFill>
                            <a:schemeClr val="bg2"/>
                          </a:solidFill>
                        </a:rPr>
                        <a:t>Benefits</a:t>
                      </a:r>
                      <a:endParaRPr sz="1050" b="1" u="none" strike="noStrike" cap="none" dirty="0">
                        <a:solidFill>
                          <a:schemeClr val="bg2"/>
                        </a:solidFill>
                      </a:endParaRPr>
                    </a:p>
                  </a:txBody>
                  <a:tcPr marL="91450" marR="91450" marT="45725" marB="45725">
                    <a:solidFill>
                      <a:schemeClr val="tx1"/>
                    </a:solidFill>
                  </a:tcPr>
                </a:tc>
                <a:extLst>
                  <a:ext uri="{0D108BD9-81ED-4DB2-BD59-A6C34878D82A}">
                    <a16:rowId xmlns:a16="http://schemas.microsoft.com/office/drawing/2014/main" val="10000"/>
                  </a:ext>
                </a:extLst>
              </a:tr>
              <a:tr h="726122">
                <a:tc>
                  <a:txBody>
                    <a:bodyPr/>
                    <a:lstStyle/>
                    <a:p>
                      <a:pPr marL="228600" marR="0" lvl="0" indent="-228600" algn="l" rtl="0">
                        <a:lnSpc>
                          <a:spcPct val="114000"/>
                        </a:lnSpc>
                        <a:spcBef>
                          <a:spcPts val="0"/>
                        </a:spcBef>
                        <a:spcAft>
                          <a:spcPts val="0"/>
                        </a:spcAft>
                        <a:buClr>
                          <a:srgbClr val="000000"/>
                        </a:buClr>
                        <a:buSzPts val="1000"/>
                        <a:buFont typeface="Arial"/>
                        <a:buAutoNum type="arabicParenBoth"/>
                      </a:pPr>
                      <a:r>
                        <a:rPr lang="en-AU" sz="1050" b="1" u="none" strike="noStrike" cap="none" dirty="0">
                          <a:solidFill>
                            <a:srgbClr val="000000"/>
                          </a:solidFill>
                        </a:rPr>
                        <a:t>[</a:t>
                      </a:r>
                      <a:r>
                        <a:rPr lang="en-AU" sz="1050" b="1" u="none" strike="noStrike" cap="none" dirty="0">
                          <a:solidFill>
                            <a:srgbClr val="000000"/>
                          </a:solidFill>
                          <a:highlight>
                            <a:srgbClr val="FFFF00"/>
                          </a:highlight>
                        </a:rPr>
                        <a:t>Use-case 1</a:t>
                      </a:r>
                      <a:r>
                        <a:rPr lang="en-AU" sz="1050" b="1" u="none" strike="noStrike" cap="none" dirty="0">
                          <a:solidFill>
                            <a:srgbClr val="000000"/>
                          </a:solidFill>
                        </a:rPr>
                        <a:t>] </a:t>
                      </a:r>
                    </a:p>
                    <a:p>
                      <a:pPr marL="180975" marR="0" lvl="0" indent="-180975" algn="l" defTabSz="914400" rtl="0" eaLnBrk="1" fontAlgn="auto" latinLnBrk="0" hangingPunct="1">
                        <a:lnSpc>
                          <a:spcPct val="114000"/>
                        </a:lnSpc>
                        <a:spcBef>
                          <a:spcPts val="0"/>
                        </a:spcBef>
                        <a:spcAft>
                          <a:spcPts val="0"/>
                        </a:spcAft>
                        <a:buClr>
                          <a:srgbClr val="000000"/>
                        </a:buClr>
                        <a:buSzPts val="1000"/>
                        <a:buFont typeface="Arial"/>
                        <a:buNone/>
                        <a:tabLst/>
                        <a:defRPr/>
                      </a:pPr>
                      <a:br>
                        <a:rPr lang="en-AU" sz="500" b="1" i="1" u="none" strike="noStrike" cap="none" dirty="0">
                          <a:solidFill>
                            <a:srgbClr val="000000"/>
                          </a:solidFill>
                        </a:rPr>
                      </a:br>
                      <a:r>
                        <a:rPr lang="en-AU" sz="900" b="0" i="1" u="none" strike="noStrike" cap="none" dirty="0">
                          <a:solidFill>
                            <a:srgbClr val="000000"/>
                          </a:solidFill>
                          <a:effectLst/>
                          <a:latin typeface="Calibri"/>
                          <a:ea typeface="Calibri"/>
                          <a:cs typeface="Calibri"/>
                          <a:sym typeface="Arial"/>
                        </a:rPr>
                        <a:t>The same type of automation can be applied to many more standard documents and agreements such as pilot agreements and simple services agreements.</a:t>
                      </a:r>
                      <a:endParaRPr lang="en-AU" sz="900" i="0" u="none" strike="noStrike" cap="none" dirty="0">
                        <a:solidFill>
                          <a:srgbClr val="000000"/>
                        </a:solidFill>
                      </a:endParaRPr>
                    </a:p>
                  </a:txBody>
                  <a:tcPr marL="91450" marR="91450" marT="45725" marB="45725">
                    <a:solidFill>
                      <a:schemeClr val="bg1"/>
                    </a:solidFill>
                  </a:tcPr>
                </a:tc>
                <a:tc>
                  <a:txBody>
                    <a:bodyPr/>
                    <a:lstStyle/>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b="1" i="1" u="none" strike="noStrike" cap="none" dirty="0">
                          <a:solidFill>
                            <a:srgbClr val="000000"/>
                          </a:solidFill>
                        </a:rPr>
                        <a:t>EXAMPLE Problem</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i="0" u="none" strike="noStrike" cap="none" dirty="0">
                          <a:solidFill>
                            <a:srgbClr val="000000"/>
                          </a:solidFill>
                        </a:rPr>
                        <a:t>NDAs are low risk documents that are required across the business but consume valuable lawyer time to administer. Non-disclosure agreements often precede commercial discussions and therefore act as a bottleneck to the business progressing deals when waiting on legal. </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endParaRPr lang="en-AU" sz="1050" i="0" u="none" strike="noStrike" cap="none" dirty="0">
                        <a:solidFill>
                          <a:srgbClr val="000000"/>
                        </a:solidFill>
                      </a:endParaRP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b="1" i="1" u="none" strike="noStrike" cap="none" dirty="0">
                          <a:solidFill>
                            <a:srgbClr val="000000"/>
                          </a:solidFill>
                        </a:rPr>
                        <a:t>EXAMPLE Solution</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i="0" u="none" strike="noStrike" cap="none" dirty="0">
                          <a:solidFill>
                            <a:srgbClr val="000000"/>
                          </a:solidFill>
                        </a:rPr>
                        <a:t>Self-service tool for business users to generate their own non-disclosure agreements complete with e-signature. </a:t>
                      </a:r>
                    </a:p>
                  </a:txBody>
                  <a:tcPr marL="91450" marR="91450" marT="45725" marB="45725">
                    <a:solidFill>
                      <a:schemeClr val="bg1"/>
                    </a:solidFill>
                  </a:tcPr>
                </a:tc>
                <a:tc>
                  <a:txBody>
                    <a:bodyPr/>
                    <a:lstStyle/>
                    <a:p>
                      <a:pPr marL="171450" indent="-171450">
                        <a:lnSpc>
                          <a:spcPct val="114000"/>
                        </a:lnSpc>
                        <a:buFont typeface="Arial" panose="020B0604020202020204" pitchFamily="34" charset="0"/>
                        <a:buChar char="•"/>
                      </a:pPr>
                      <a:r>
                        <a:rPr lang="en-AU" sz="1050" i="0" u="none" strike="noStrike" cap="none" dirty="0">
                          <a:solidFill>
                            <a:srgbClr val="000000"/>
                          </a:solidFill>
                        </a:rPr>
                        <a:t>Quicker turnaround time for the business to receive an NDA which shortens the time to doing business.</a:t>
                      </a:r>
                    </a:p>
                    <a:p>
                      <a:pPr marL="171450" indent="-171450">
                        <a:lnSpc>
                          <a:spcPct val="114000"/>
                        </a:lnSpc>
                        <a:buFont typeface="Arial" panose="020B0604020202020204" pitchFamily="34" charset="0"/>
                        <a:buChar char="•"/>
                      </a:pPr>
                      <a:r>
                        <a:rPr lang="en-AU" sz="1050" i="0" u="none" strike="noStrike" cap="none" dirty="0">
                          <a:solidFill>
                            <a:srgbClr val="000000"/>
                          </a:solidFill>
                        </a:rPr>
                        <a:t>Reduced risk of error through pre-population and validation of fields (e.g. business number look-up).</a:t>
                      </a:r>
                    </a:p>
                    <a:p>
                      <a:pPr marL="171450" marR="0" lvl="0" indent="-171450" algn="l" defTabSz="914400" rtl="0" eaLnBrk="1" fontAlgn="auto" latinLnBrk="0" hangingPunct="1">
                        <a:lnSpc>
                          <a:spcPct val="114000"/>
                        </a:lnSpc>
                        <a:spcBef>
                          <a:spcPts val="0"/>
                        </a:spcBef>
                        <a:spcAft>
                          <a:spcPts val="0"/>
                        </a:spcAft>
                        <a:buClr>
                          <a:srgbClr val="000000"/>
                        </a:buClr>
                        <a:buSzTx/>
                        <a:buFont typeface="Arial" panose="020B0604020202020204" pitchFamily="34" charset="0"/>
                        <a:buChar char="•"/>
                        <a:tabLst/>
                        <a:defRPr/>
                      </a:pPr>
                      <a:r>
                        <a:rPr lang="en-AU" sz="1050" i="0" u="none" strike="noStrike" cap="none" dirty="0">
                          <a:solidFill>
                            <a:srgbClr val="000000"/>
                          </a:solidFill>
                        </a:rPr>
                        <a:t>Reduced compliance risk due to centralised management of NDAs with digital audit trail.</a:t>
                      </a:r>
                    </a:p>
                    <a:p>
                      <a:pPr marL="171450" marR="0" lvl="0" indent="-171450" algn="l" defTabSz="914400" rtl="0" eaLnBrk="1" fontAlgn="auto" latinLnBrk="0" hangingPunct="1">
                        <a:lnSpc>
                          <a:spcPct val="114000"/>
                        </a:lnSpc>
                        <a:spcBef>
                          <a:spcPts val="0"/>
                        </a:spcBef>
                        <a:spcAft>
                          <a:spcPts val="0"/>
                        </a:spcAft>
                        <a:buClr>
                          <a:srgbClr val="000000"/>
                        </a:buClr>
                        <a:buSzTx/>
                        <a:buFont typeface="Arial" panose="020B0604020202020204" pitchFamily="34" charset="0"/>
                        <a:buChar char="•"/>
                        <a:tabLst/>
                        <a:defRPr/>
                      </a:pPr>
                      <a:r>
                        <a:rPr lang="en-AU" sz="1050" i="0" u="none" strike="noStrike" cap="none" dirty="0">
                          <a:solidFill>
                            <a:srgbClr val="000000"/>
                          </a:solidFill>
                        </a:rPr>
                        <a:t>Free up lawyers to focus on higher value, more enjoyable work.</a:t>
                      </a:r>
                    </a:p>
                  </a:txBody>
                  <a:tcPr marL="91450" marR="91450" marT="45725" marB="45725">
                    <a:solidFill>
                      <a:schemeClr val="bg1"/>
                    </a:solidFill>
                  </a:tcPr>
                </a:tc>
                <a:extLst>
                  <a:ext uri="{0D108BD9-81ED-4DB2-BD59-A6C34878D82A}">
                    <a16:rowId xmlns:a16="http://schemas.microsoft.com/office/drawing/2014/main" val="10001"/>
                  </a:ext>
                </a:extLst>
              </a:tr>
              <a:tr h="690340">
                <a:tc>
                  <a:txBody>
                    <a:bodyPr/>
                    <a:lstStyle/>
                    <a:p>
                      <a:pPr marL="180975" marR="0" lvl="0" indent="-180975" algn="l" rtl="0">
                        <a:lnSpc>
                          <a:spcPct val="114000"/>
                        </a:lnSpc>
                        <a:spcBef>
                          <a:spcPts val="0"/>
                        </a:spcBef>
                        <a:spcAft>
                          <a:spcPts val="0"/>
                        </a:spcAft>
                        <a:buClr>
                          <a:srgbClr val="000000"/>
                        </a:buClr>
                        <a:buSzPts val="1000"/>
                        <a:buFont typeface="Arial"/>
                        <a:buNone/>
                      </a:pPr>
                      <a:r>
                        <a:rPr lang="en-AU" sz="1050" b="1" u="none" strike="noStrike" cap="none" dirty="0">
                          <a:solidFill>
                            <a:srgbClr val="000000"/>
                          </a:solidFill>
                        </a:rPr>
                        <a:t>(2) [</a:t>
                      </a:r>
                      <a:r>
                        <a:rPr lang="en-AU" sz="1050" b="1" u="none" strike="noStrike" cap="none" dirty="0">
                          <a:solidFill>
                            <a:srgbClr val="000000"/>
                          </a:solidFill>
                          <a:highlight>
                            <a:srgbClr val="FFFF00"/>
                          </a:highlight>
                        </a:rPr>
                        <a:t>Use-case 2</a:t>
                      </a:r>
                      <a:r>
                        <a:rPr lang="en-AU" sz="1050" b="1" u="none" strike="noStrike" cap="none" dirty="0">
                          <a:solidFill>
                            <a:srgbClr val="000000"/>
                          </a:solidFill>
                        </a:rPr>
                        <a:t>] </a:t>
                      </a:r>
                      <a:endParaRPr sz="1600" u="none" strike="noStrike" cap="none" dirty="0">
                        <a:solidFill>
                          <a:srgbClr val="000000"/>
                        </a:solidFill>
                      </a:endParaRPr>
                    </a:p>
                  </a:txBody>
                  <a:tcPr marL="91450" marR="91450" marT="45725" marB="45725">
                    <a:solidFill>
                      <a:schemeClr val="bg1"/>
                    </a:solidFill>
                  </a:tcPr>
                </a:tc>
                <a:tc>
                  <a:txBody>
                    <a:bodyPr/>
                    <a:lstStyle/>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b="1" i="1" u="none" strike="noStrike" cap="none" dirty="0">
                          <a:solidFill>
                            <a:srgbClr val="000000"/>
                          </a:solidFill>
                        </a:rPr>
                        <a:t>EXAMPLE Problem</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i="0" u="none" strike="noStrike" cap="none" dirty="0">
                          <a:solidFill>
                            <a:srgbClr val="000000"/>
                          </a:solidFill>
                        </a:rPr>
                        <a:t>When entering into new contracts or agreements with third parties business needs to undertake various risk assessments. These are administered by Risk, Privacy and Cybersecurity teams with many of the questions overlapping resulting in repeated entry of the same information and double handling. It is currently not very clear when these assessments need to be performed and they are not strictly enforced or tracked, which increases the risk of breaching compliance requirements. Further, given the limited headcount, it is estimated that only 10% of risk assessments are conducted due to lack of capacity, resulting in a low coverage. </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endParaRPr lang="en-AU" sz="1050" i="0" u="none" strike="noStrike" cap="none" dirty="0">
                        <a:solidFill>
                          <a:srgbClr val="000000"/>
                        </a:solidFill>
                      </a:endParaRP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b="1" i="1" u="none" strike="noStrike" cap="none" dirty="0">
                          <a:solidFill>
                            <a:srgbClr val="000000"/>
                          </a:solidFill>
                        </a:rPr>
                        <a:t>EXAMPLE Solution</a:t>
                      </a:r>
                    </a:p>
                    <a:p>
                      <a:pPr marL="0" marR="0" lvl="0" indent="0" algn="l" defTabSz="914400" rtl="0" eaLnBrk="1" fontAlgn="auto" latinLnBrk="0" hangingPunct="1">
                        <a:lnSpc>
                          <a:spcPct val="114000"/>
                        </a:lnSpc>
                        <a:spcBef>
                          <a:spcPts val="0"/>
                        </a:spcBef>
                        <a:spcAft>
                          <a:spcPts val="0"/>
                        </a:spcAft>
                        <a:buClr>
                          <a:srgbClr val="000000"/>
                        </a:buClr>
                        <a:buSzPts val="1000"/>
                        <a:buFont typeface="Arial"/>
                        <a:buNone/>
                        <a:tabLst/>
                        <a:defRPr/>
                      </a:pPr>
                      <a:r>
                        <a:rPr lang="en-AU" sz="1050" i="0" u="none" strike="noStrike" cap="none" dirty="0">
                          <a:solidFill>
                            <a:srgbClr val="000000"/>
                          </a:solidFill>
                        </a:rPr>
                        <a:t>Risk assessment tool that facilitates the assessment and approval workflow across Risk, Privacy and Cybersecurity with automatic notifications and a digital audit trail that tracks and provides visibility over risk assessments across the business.</a:t>
                      </a:r>
                    </a:p>
                  </a:txBody>
                  <a:tcPr marL="91450" marR="91450" marT="45725" marB="45725">
                    <a:solidFill>
                      <a:schemeClr val="bg1"/>
                    </a:solidFill>
                  </a:tcPr>
                </a:tc>
                <a:tc>
                  <a:txBody>
                    <a:bodyPr/>
                    <a:lstStyle/>
                    <a:p>
                      <a:pPr marL="171450" indent="-171450">
                        <a:lnSpc>
                          <a:spcPct val="114000"/>
                        </a:lnSpc>
                        <a:buFont typeface="Arial" panose="020B0604020202020204" pitchFamily="34" charset="0"/>
                        <a:buChar char="•"/>
                      </a:pPr>
                      <a:r>
                        <a:rPr lang="en-AU" sz="1050" i="0" u="none" strike="noStrike" cap="none" dirty="0">
                          <a:solidFill>
                            <a:srgbClr val="000000"/>
                          </a:solidFill>
                        </a:rPr>
                        <a:t>Reduce work through self-serve 'right the first time' information.</a:t>
                      </a:r>
                    </a:p>
                    <a:p>
                      <a:pPr marL="171450" indent="-171450">
                        <a:lnSpc>
                          <a:spcPct val="114000"/>
                        </a:lnSpc>
                        <a:buFont typeface="Arial" panose="020B0604020202020204" pitchFamily="34" charset="0"/>
                        <a:buChar char="•"/>
                      </a:pPr>
                      <a:r>
                        <a:rPr lang="en-AU" sz="1050" i="0" u="none" strike="noStrike" cap="none" dirty="0">
                          <a:solidFill>
                            <a:srgbClr val="000000"/>
                          </a:solidFill>
                        </a:rPr>
                        <a:t>Single input of information to reduce unnecessary work due to overlap or double-up.</a:t>
                      </a:r>
                    </a:p>
                    <a:p>
                      <a:pPr marL="171450" indent="-171450">
                        <a:lnSpc>
                          <a:spcPct val="114000"/>
                        </a:lnSpc>
                        <a:buFont typeface="Arial" panose="020B0604020202020204" pitchFamily="34" charset="0"/>
                        <a:buChar char="•"/>
                      </a:pPr>
                      <a:r>
                        <a:rPr lang="en-AU" sz="1050" i="0" u="none" strike="noStrike" cap="none" dirty="0">
                          <a:solidFill>
                            <a:srgbClr val="000000"/>
                          </a:solidFill>
                        </a:rPr>
                        <a:t>Reduction in financial and reputational risk.</a:t>
                      </a:r>
                    </a:p>
                    <a:p>
                      <a:pPr marL="171450" indent="-171450">
                        <a:lnSpc>
                          <a:spcPct val="114000"/>
                        </a:lnSpc>
                        <a:buFont typeface="Arial" panose="020B0604020202020204" pitchFamily="34" charset="0"/>
                        <a:buChar char="•"/>
                      </a:pPr>
                      <a:r>
                        <a:rPr lang="en-AU" sz="1050" i="0" u="none" strike="noStrike" cap="none" dirty="0">
                          <a:solidFill>
                            <a:srgbClr val="000000"/>
                          </a:solidFill>
                        </a:rPr>
                        <a:t>Improve timeliness of contracting for the business.</a:t>
                      </a:r>
                    </a:p>
                    <a:p>
                      <a:pPr marL="171450" indent="-171450">
                        <a:lnSpc>
                          <a:spcPct val="114000"/>
                        </a:lnSpc>
                        <a:buFont typeface="Arial" panose="020B0604020202020204" pitchFamily="34" charset="0"/>
                        <a:buChar char="•"/>
                      </a:pPr>
                      <a:r>
                        <a:rPr lang="en-AU" sz="1050" i="0" u="none" strike="noStrike" cap="none" dirty="0">
                          <a:solidFill>
                            <a:srgbClr val="000000"/>
                          </a:solidFill>
                        </a:rPr>
                        <a:t>Greater visibility to the Board over non-financial risk reporting.</a:t>
                      </a:r>
                    </a:p>
                    <a:p>
                      <a:pPr marL="171450" marR="0" lvl="0" indent="-171450" algn="l" defTabSz="914400" rtl="0" eaLnBrk="1" fontAlgn="auto" latinLnBrk="0" hangingPunct="1">
                        <a:lnSpc>
                          <a:spcPct val="114000"/>
                        </a:lnSpc>
                        <a:spcBef>
                          <a:spcPts val="0"/>
                        </a:spcBef>
                        <a:spcAft>
                          <a:spcPts val="0"/>
                        </a:spcAft>
                        <a:buClr>
                          <a:srgbClr val="000000"/>
                        </a:buClr>
                        <a:buSzTx/>
                        <a:buFont typeface="Arial" panose="020B0604020202020204" pitchFamily="34" charset="0"/>
                        <a:buChar char="•"/>
                        <a:tabLst/>
                        <a:defRPr/>
                      </a:pPr>
                      <a:r>
                        <a:rPr lang="en-AU" sz="1050" i="0" u="none" strike="noStrike" cap="none" dirty="0">
                          <a:solidFill>
                            <a:srgbClr val="000000"/>
                          </a:solidFill>
                        </a:rPr>
                        <a:t>Checkbox has been used by other enterprises to digitise similar processes before and can provide expertise around this.</a:t>
                      </a:r>
                    </a:p>
                  </a:txBody>
                  <a:tcPr marL="91450" marR="91450" marT="45725" marB="45725">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09894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81F7B99-B53C-4F3B-9279-5977E054D752}"/>
              </a:ext>
            </a:extLst>
          </p:cNvPr>
          <p:cNvSpPr>
            <a:spLocks noGrp="1"/>
          </p:cNvSpPr>
          <p:nvPr>
            <p:ph type="body" sz="quarter" idx="10"/>
          </p:nvPr>
        </p:nvSpPr>
        <p:spPr/>
        <p:txBody>
          <a:bodyPr/>
          <a:lstStyle/>
          <a:p>
            <a:r>
              <a:rPr lang="en-US" dirty="0"/>
              <a:t>Return on Investment</a:t>
            </a:r>
            <a:endParaRPr lang="en-AU" dirty="0"/>
          </a:p>
        </p:txBody>
      </p:sp>
      <p:pic>
        <p:nvPicPr>
          <p:cNvPr id="46" name="Picture 45">
            <a:extLst>
              <a:ext uri="{FF2B5EF4-FFF2-40B4-BE49-F238E27FC236}">
                <a16:creationId xmlns:a16="http://schemas.microsoft.com/office/drawing/2014/main" id="{3815B317-FBB9-4146-ABD7-BC412B54D518}"/>
              </a:ext>
            </a:extLst>
          </p:cNvPr>
          <p:cNvPicPr>
            <a:picLocks noChangeAspect="1"/>
          </p:cNvPicPr>
          <p:nvPr/>
        </p:nvPicPr>
        <p:blipFill>
          <a:blip r:embed="rId3"/>
          <a:stretch>
            <a:fillRect/>
          </a:stretch>
        </p:blipFill>
        <p:spPr>
          <a:xfrm>
            <a:off x="1090672" y="3773856"/>
            <a:ext cx="10515601" cy="2782487"/>
          </a:xfrm>
          <a:prstGeom prst="rect">
            <a:avLst/>
          </a:prstGeom>
        </p:spPr>
      </p:pic>
      <p:pic>
        <p:nvPicPr>
          <p:cNvPr id="49" name="Picture 48">
            <a:extLst>
              <a:ext uri="{FF2B5EF4-FFF2-40B4-BE49-F238E27FC236}">
                <a16:creationId xmlns:a16="http://schemas.microsoft.com/office/drawing/2014/main" id="{46958E4D-5F07-2840-B6AB-D039F6E18C02}"/>
              </a:ext>
            </a:extLst>
          </p:cNvPr>
          <p:cNvPicPr>
            <a:picLocks noChangeAspect="1"/>
          </p:cNvPicPr>
          <p:nvPr/>
        </p:nvPicPr>
        <p:blipFill>
          <a:blip r:embed="rId4"/>
          <a:stretch>
            <a:fillRect/>
          </a:stretch>
        </p:blipFill>
        <p:spPr>
          <a:xfrm>
            <a:off x="1010092" y="882503"/>
            <a:ext cx="3515833" cy="999460"/>
          </a:xfrm>
          <a:prstGeom prst="rect">
            <a:avLst/>
          </a:prstGeom>
        </p:spPr>
      </p:pic>
      <p:pic>
        <p:nvPicPr>
          <p:cNvPr id="51" name="Picture 50">
            <a:extLst>
              <a:ext uri="{FF2B5EF4-FFF2-40B4-BE49-F238E27FC236}">
                <a16:creationId xmlns:a16="http://schemas.microsoft.com/office/drawing/2014/main" id="{CFA1A99C-7A04-E94C-A37C-02984603D1EB}"/>
              </a:ext>
            </a:extLst>
          </p:cNvPr>
          <p:cNvPicPr>
            <a:picLocks noChangeAspect="1"/>
          </p:cNvPicPr>
          <p:nvPr/>
        </p:nvPicPr>
        <p:blipFill>
          <a:blip r:embed="rId5"/>
          <a:stretch>
            <a:fillRect/>
          </a:stretch>
        </p:blipFill>
        <p:spPr>
          <a:xfrm>
            <a:off x="1090672" y="1992317"/>
            <a:ext cx="3342180" cy="1578377"/>
          </a:xfrm>
          <a:prstGeom prst="rect">
            <a:avLst/>
          </a:prstGeom>
        </p:spPr>
      </p:pic>
      <p:sp>
        <p:nvSpPr>
          <p:cNvPr id="54" name="Slide Number Placeholder 2">
            <a:extLst>
              <a:ext uri="{FF2B5EF4-FFF2-40B4-BE49-F238E27FC236}">
                <a16:creationId xmlns:a16="http://schemas.microsoft.com/office/drawing/2014/main" id="{2AE3D845-E1A2-C446-8BEF-61FE0B6200A3}"/>
              </a:ext>
            </a:extLst>
          </p:cNvPr>
          <p:cNvSpPr>
            <a:spLocks noGrp="1"/>
          </p:cNvSpPr>
          <p:nvPr>
            <p:ph type="sldNum" sz="quarter" idx="12"/>
          </p:nvPr>
        </p:nvSpPr>
        <p:spPr>
          <a:xfrm>
            <a:off x="0" y="6356350"/>
            <a:ext cx="523873" cy="501650"/>
          </a:xfrm>
        </p:spPr>
        <p:txBody>
          <a:bodyPr/>
          <a:lstStyle/>
          <a:p>
            <a:fld id="{C23166BF-37FE-4BC7-8E01-E36937AF87CE}" type="slidenum">
              <a:rPr lang="en-US" smtClean="0"/>
              <a:pPr/>
              <a:t>9</a:t>
            </a:fld>
            <a:endParaRPr lang="en-US"/>
          </a:p>
        </p:txBody>
      </p:sp>
      <p:sp>
        <p:nvSpPr>
          <p:cNvPr id="56" name="Title 1">
            <a:extLst>
              <a:ext uri="{FF2B5EF4-FFF2-40B4-BE49-F238E27FC236}">
                <a16:creationId xmlns:a16="http://schemas.microsoft.com/office/drawing/2014/main" id="{0D2F6A1F-27A0-1E49-ADFC-6D5A8C16DEE8}"/>
              </a:ext>
            </a:extLst>
          </p:cNvPr>
          <p:cNvSpPr>
            <a:spLocks noGrp="1"/>
          </p:cNvSpPr>
          <p:nvPr>
            <p:ph type="title"/>
          </p:nvPr>
        </p:nvSpPr>
        <p:spPr>
          <a:xfrm>
            <a:off x="1010092" y="232213"/>
            <a:ext cx="10515600" cy="633413"/>
          </a:xfrm>
        </p:spPr>
        <p:txBody>
          <a:bodyPr/>
          <a:lstStyle/>
          <a:p>
            <a:pPr algn="l"/>
            <a:r>
              <a:rPr lang="en-US" sz="20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ROI for </a:t>
            </a:r>
            <a:r>
              <a:rPr lang="en-US" sz="2000" b="1" dirty="0">
                <a:solidFill>
                  <a:schemeClr val="accent1"/>
                </a:solidFill>
                <a:highlight>
                  <a:srgbClr val="FFFF00"/>
                </a:highlight>
                <a:latin typeface="Open Sans" panose="020B0606030504020204" pitchFamily="34" charset="0"/>
                <a:ea typeface="Open Sans" panose="020B0606030504020204" pitchFamily="34" charset="0"/>
                <a:cs typeface="Open Sans" panose="020B0606030504020204" pitchFamily="34" charset="0"/>
              </a:rPr>
              <a:t>[Company Name] </a:t>
            </a:r>
          </a:p>
        </p:txBody>
      </p:sp>
      <p:grpSp>
        <p:nvGrpSpPr>
          <p:cNvPr id="61" name="Group 60">
            <a:extLst>
              <a:ext uri="{FF2B5EF4-FFF2-40B4-BE49-F238E27FC236}">
                <a16:creationId xmlns:a16="http://schemas.microsoft.com/office/drawing/2014/main" id="{B70F2C8C-04D1-7F43-8CC4-BCA2CE0393D2}"/>
              </a:ext>
            </a:extLst>
          </p:cNvPr>
          <p:cNvGrpSpPr/>
          <p:nvPr/>
        </p:nvGrpSpPr>
        <p:grpSpPr>
          <a:xfrm>
            <a:off x="5028551" y="1382233"/>
            <a:ext cx="6354065" cy="1578378"/>
            <a:chOff x="8277500" y="192406"/>
            <a:chExt cx="5919050" cy="6252673"/>
          </a:xfrm>
        </p:grpSpPr>
        <p:sp>
          <p:nvSpPr>
            <p:cNvPr id="74" name="Rectangle 73">
              <a:extLst>
                <a:ext uri="{FF2B5EF4-FFF2-40B4-BE49-F238E27FC236}">
                  <a16:creationId xmlns:a16="http://schemas.microsoft.com/office/drawing/2014/main" id="{5AEE9033-CA59-9241-83D4-2452E78A3CEF}"/>
                </a:ext>
              </a:extLst>
            </p:cNvPr>
            <p:cNvSpPr/>
            <p:nvPr/>
          </p:nvSpPr>
          <p:spPr>
            <a:xfrm>
              <a:off x="8277500" y="192410"/>
              <a:ext cx="5919050" cy="6252669"/>
            </a:xfrm>
            <a:prstGeom prst="rect">
              <a:avLst/>
            </a:prstGeom>
            <a:solidFill>
              <a:srgbClr val="FCFEFF"/>
            </a:solidFill>
            <a:ln>
              <a:noFill/>
            </a:ln>
            <a:effectLst>
              <a:outerShdw blurRad="419100" dist="25400" dir="5400000" algn="tl" rotWithShape="0">
                <a:schemeClr val="tx2">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78" name="Rectangle: Rounded Corners 137">
              <a:extLst>
                <a:ext uri="{FF2B5EF4-FFF2-40B4-BE49-F238E27FC236}">
                  <a16:creationId xmlns:a16="http://schemas.microsoft.com/office/drawing/2014/main" id="{0365EA02-3D98-3C46-9CAB-D985697E6FB8}"/>
                </a:ext>
              </a:extLst>
            </p:cNvPr>
            <p:cNvSpPr/>
            <p:nvPr/>
          </p:nvSpPr>
          <p:spPr>
            <a:xfrm rot="16200000">
              <a:off x="5190810" y="3279100"/>
              <a:ext cx="6252663" cy="79276"/>
            </a:xfrm>
            <a:prstGeom prst="roundRect">
              <a:avLst/>
            </a:prstGeom>
            <a:gradFill flip="none" rotWithShape="1">
              <a:gsLst>
                <a:gs pos="0">
                  <a:srgbClr val="54EEC6"/>
                </a:gs>
                <a:gs pos="50000">
                  <a:schemeClr val="accent2"/>
                </a:gs>
                <a:gs pos="100000">
                  <a:srgbClr val="0EAAA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 Placeholder 4">
              <a:extLst>
                <a:ext uri="{FF2B5EF4-FFF2-40B4-BE49-F238E27FC236}">
                  <a16:creationId xmlns:a16="http://schemas.microsoft.com/office/drawing/2014/main" id="{0BAD20D4-BDC5-0445-A175-1867ABFF1A79}"/>
                </a:ext>
              </a:extLst>
            </p:cNvPr>
            <p:cNvSpPr txBox="1">
              <a:spLocks/>
            </p:cNvSpPr>
            <p:nvPr/>
          </p:nvSpPr>
          <p:spPr>
            <a:xfrm>
              <a:off x="8650731" y="566241"/>
              <a:ext cx="5194469" cy="5550699"/>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1600" b="1" kern="1200">
                  <a:solidFill>
                    <a:schemeClr val="tx2"/>
                  </a:solidFill>
                  <a:latin typeface="Poppins SemiBold" panose="00000700000000000000" pitchFamily="2" charset="0"/>
                  <a:ea typeface="+mn-ea"/>
                  <a:cs typeface="Poppins SemiBold" panose="000007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400" dirty="0">
                  <a:latin typeface="Open Sans" panose="020B0606030504020204" pitchFamily="34" charset="0"/>
                  <a:ea typeface="Open Sans" panose="020B0606030504020204" pitchFamily="34" charset="0"/>
                  <a:cs typeface="Open Sans" panose="020B0606030504020204" pitchFamily="34" charset="0"/>
                </a:rPr>
                <a:t>You can access the link to the ROI Calculator used here:</a:t>
              </a:r>
            </a:p>
            <a:p>
              <a:r>
                <a:rPr lang="en-AU" sz="1100" b="0" dirty="0">
                  <a:latin typeface="Open Sans" panose="020B0606030504020204" pitchFamily="34" charset="0"/>
                  <a:ea typeface="Open Sans" panose="020B0606030504020204" pitchFamily="34" charset="0"/>
                  <a:cs typeface="Open Sans" panose="020B0606030504020204" pitchFamily="34" charset="0"/>
                </a:rPr>
                <a:t>[</a:t>
              </a:r>
              <a:r>
                <a:rPr lang="en-AU" sz="1100" b="0" dirty="0">
                  <a:highlight>
                    <a:srgbClr val="FFFF00"/>
                  </a:highlight>
                  <a:latin typeface="Open Sans" panose="020B0606030504020204" pitchFamily="34" charset="0"/>
                  <a:ea typeface="Open Sans" panose="020B0606030504020204" pitchFamily="34" charset="0"/>
                  <a:cs typeface="Open Sans" panose="020B0606030504020204" pitchFamily="34" charset="0"/>
                </a:rPr>
                <a:t>insert accessible link</a:t>
              </a:r>
              <a:r>
                <a:rPr lang="en-AU" sz="1100" b="0" dirty="0">
                  <a:latin typeface="Open Sans" panose="020B0606030504020204" pitchFamily="34" charset="0"/>
                  <a:ea typeface="Open Sans" panose="020B0606030504020204" pitchFamily="34" charset="0"/>
                  <a:cs typeface="Open Sans" panose="020B0606030504020204" pitchFamily="34" charset="0"/>
                </a:rPr>
                <a:t>]</a:t>
              </a:r>
            </a:p>
          </p:txBody>
        </p:sp>
      </p:grpSp>
    </p:spTree>
    <p:extLst>
      <p:ext uri="{BB962C8B-B14F-4D97-AF65-F5344CB8AC3E}">
        <p14:creationId xmlns:p14="http://schemas.microsoft.com/office/powerpoint/2010/main" val="3312649312"/>
      </p:ext>
    </p:extLst>
  </p:cSld>
  <p:clrMapOvr>
    <a:masterClrMapping/>
  </p:clrMapOvr>
</p:sld>
</file>

<file path=ppt/theme/theme1.xml><?xml version="1.0" encoding="utf-8"?>
<a:theme xmlns:a="http://schemas.openxmlformats.org/drawingml/2006/main" name="0. Checkbox Theme">
  <a:themeElements>
    <a:clrScheme name="Checkbox Theme">
      <a:dk1>
        <a:srgbClr val="2D3B55"/>
      </a:dk1>
      <a:lt1>
        <a:srgbClr val="F8FCFE"/>
      </a:lt1>
      <a:dk2>
        <a:srgbClr val="51627B"/>
      </a:dk2>
      <a:lt2>
        <a:srgbClr val="FFFFFF"/>
      </a:lt2>
      <a:accent1>
        <a:srgbClr val="17BA86"/>
      </a:accent1>
      <a:accent2>
        <a:srgbClr val="3ED3BF"/>
      </a:accent2>
      <a:accent3>
        <a:srgbClr val="3FB1FD"/>
      </a:accent3>
      <a:accent4>
        <a:srgbClr val="9884E0"/>
      </a:accent4>
      <a:accent5>
        <a:srgbClr val="FFC474"/>
      </a:accent5>
      <a:accent6>
        <a:srgbClr val="FF818F"/>
      </a:accent6>
      <a:hlink>
        <a:srgbClr val="17BA86"/>
      </a:hlink>
      <a:folHlink>
        <a:srgbClr val="3ED3BF"/>
      </a:folHlink>
    </a:clrScheme>
    <a:fontScheme name="Checkbox Main Theme">
      <a:majorFont>
        <a:latin typeface="Poppi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0. Checkbox Theme">
  <a:themeElements>
    <a:clrScheme name="Checkbox Theme">
      <a:dk1>
        <a:srgbClr val="2D3B55"/>
      </a:dk1>
      <a:lt1>
        <a:srgbClr val="F8FCFE"/>
      </a:lt1>
      <a:dk2>
        <a:srgbClr val="51627B"/>
      </a:dk2>
      <a:lt2>
        <a:srgbClr val="FFFFFF"/>
      </a:lt2>
      <a:accent1>
        <a:srgbClr val="17BA86"/>
      </a:accent1>
      <a:accent2>
        <a:srgbClr val="3ED3BF"/>
      </a:accent2>
      <a:accent3>
        <a:srgbClr val="3FB1FD"/>
      </a:accent3>
      <a:accent4>
        <a:srgbClr val="9884E0"/>
      </a:accent4>
      <a:accent5>
        <a:srgbClr val="FFC474"/>
      </a:accent5>
      <a:accent6>
        <a:srgbClr val="FF818F"/>
      </a:accent6>
      <a:hlink>
        <a:srgbClr val="17BA86"/>
      </a:hlink>
      <a:folHlink>
        <a:srgbClr val="3ED3BF"/>
      </a:folHlink>
    </a:clrScheme>
    <a:fontScheme name="Checkbox Main Theme">
      <a:majorFont>
        <a:latin typeface="Poppi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E2017095C9E942BFBF9742C3F1EEDC" ma:contentTypeVersion="9" ma:contentTypeDescription="Create a new document." ma:contentTypeScope="" ma:versionID="2f515726da417d79ad8ed2a344254359">
  <xsd:schema xmlns:xsd="http://www.w3.org/2001/XMLSchema" xmlns:xs="http://www.w3.org/2001/XMLSchema" xmlns:p="http://schemas.microsoft.com/office/2006/metadata/properties" xmlns:ns2="1f1ec1a8-0c49-4f68-bbdb-6078841d4bc4" targetNamespace="http://schemas.microsoft.com/office/2006/metadata/properties" ma:root="true" ma:fieldsID="a652e35c1767d237b15d1d3c2340f078" ns2:_="">
    <xsd:import namespace="1f1ec1a8-0c49-4f68-bbdb-6078841d4bc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1ec1a8-0c49-4f68-bbdb-6078841d4b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0A017F-F08B-4D00-A550-E60E6CA2249E}">
  <ds:schemaRefs>
    <ds:schemaRef ds:uri="1f1ec1a8-0c49-4f68-bbdb-6078841d4bc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FD467B4-45B9-4578-B8EC-C040065208D9}">
  <ds:schemaRefs>
    <ds:schemaRef ds:uri="a38649f5-1903-491c-b5b5-54f45a5474de"/>
    <ds:schemaRef ds:uri="f93d6ee2-aae4-41e7-9876-4c0524b9b11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4A5F25A-B78A-4585-B083-B5F434FED9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16231</TotalTime>
  <Words>1844</Words>
  <Application>Microsoft Office PowerPoint</Application>
  <PresentationFormat>Widescreen</PresentationFormat>
  <Paragraphs>166</Paragraphs>
  <Slides>9</Slides>
  <Notes>5</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0. Checkbox Theme</vt:lpstr>
      <vt:lpstr>1_0. Checkbox Theme</vt:lpstr>
      <vt:lpstr>Empowering Legal to Automate Processes</vt:lpstr>
      <vt:lpstr>Executive Summary</vt:lpstr>
      <vt:lpstr>Checkbox Business Impact Breakdown</vt:lpstr>
      <vt:lpstr>PowerPoint Presentation</vt:lpstr>
      <vt:lpstr>PowerPoint Presentation</vt:lpstr>
      <vt:lpstr>PowerPoint Presentation</vt:lpstr>
      <vt:lpstr>Use Cases That Lend Itself to Checkbox</vt:lpstr>
      <vt:lpstr>Initial Use Cases Identified For [Insert Company Name] </vt:lpstr>
      <vt:lpstr>ROI for [Company Name]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dc:creator>
  <cp:lastModifiedBy>Evan Wong</cp:lastModifiedBy>
  <cp:revision>173</cp:revision>
  <cp:lastPrinted>2021-07-14T22:18:32Z</cp:lastPrinted>
  <dcterms:created xsi:type="dcterms:W3CDTF">2021-03-08T01:45:21Z</dcterms:created>
  <dcterms:modified xsi:type="dcterms:W3CDTF">2021-09-22T02:50:59Z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0x010100D1E2017095C9E942BFBF9742C3F1EEDC</vt:lpwstr>
  </property>
</Properties>
</file>